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9" r:id="rId3"/>
    <p:sldId id="257" r:id="rId4"/>
    <p:sldId id="258" r:id="rId5"/>
    <p:sldId id="261" r:id="rId6"/>
    <p:sldId id="260" r:id="rId7"/>
    <p:sldId id="262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FF00"/>
    <a:srgbClr val="FF00E7"/>
    <a:srgbClr val="ECF9C0"/>
    <a:srgbClr val="192F60"/>
    <a:srgbClr val="DF5D5A"/>
    <a:srgbClr val="0008FF"/>
    <a:srgbClr val="9B9D9B"/>
    <a:srgbClr val="FFFFFF"/>
    <a:srgbClr val="6F716F"/>
    <a:srgbClr val="EE0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74"/>
    <p:restoredTop sz="94694"/>
  </p:normalViewPr>
  <p:slideViewPr>
    <p:cSldViewPr snapToGrid="0">
      <p:cViewPr varScale="1">
        <p:scale>
          <a:sx n="121" d="100"/>
          <a:sy n="121" d="100"/>
        </p:scale>
        <p:origin x="8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1BD1DD-39C5-3A45-8A29-CA073F0D36BE}" type="datetimeFigureOut">
              <a:rPr kumimoji="1" lang="ja-JP" altLang="en-US" smtClean="0"/>
              <a:t>2024/10/17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2A55A-EF40-2642-913E-5CB5267B0D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2611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2A55A-EF40-2642-913E-5CB5267B0D35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9628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2A55A-EF40-2642-913E-5CB5267B0D35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482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3FF87D-E3EE-6535-BDB9-03DA38FC00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464F9E4-9BE1-3E7F-788C-D7709475F7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242D97-2535-8591-94BF-D9FACB138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57BB-4088-A841-81D9-BD38E505791D}" type="datetimeFigureOut">
              <a:rPr kumimoji="1" lang="ja-JP" altLang="en-US" smtClean="0"/>
              <a:t>2024/10/17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7D337F4-DC05-A8A8-63EF-CEF497EAC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7F20467-697C-0358-C5D0-2721084D7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30FA-EBF9-464A-824D-8127CFF5A9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4876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35B856-A2BD-3182-A48E-9703E7B92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2AD862-0673-3B33-FFF1-6F00CB8A79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F4AE1B1-A7DC-5377-DDA7-A91C88690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57BB-4088-A841-81D9-BD38E505791D}" type="datetimeFigureOut">
              <a:rPr kumimoji="1" lang="ja-JP" altLang="en-US" smtClean="0"/>
              <a:t>2024/10/17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552617B-CEFB-9CB1-7EBA-40EE47FEF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F4ED499-4351-317E-A0AE-F83558BA4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30FA-EBF9-464A-824D-8127CFF5A9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2636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D122A02-990A-87AB-D6CA-69B5631E0A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4E59E7F-34C1-679D-CF0A-1DCD87284D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51FD287-CF4E-87E4-4A1F-3F09A284F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57BB-4088-A841-81D9-BD38E505791D}" type="datetimeFigureOut">
              <a:rPr kumimoji="1" lang="ja-JP" altLang="en-US" smtClean="0"/>
              <a:t>2024/10/17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DB305B3-20BD-9674-6EAB-86CAC4FEB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E9FCD1C-D99E-8403-B312-78A8F56E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30FA-EBF9-464A-824D-8127CFF5A9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5495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6F3ABD-BAC1-7CAC-6117-56161111C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6AFAFE-6016-F8A2-7F2C-47692B7AA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3C31FC8-6D7F-0385-A8D7-DFE36E82F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57BB-4088-A841-81D9-BD38E505791D}" type="datetimeFigureOut">
              <a:rPr kumimoji="1" lang="ja-JP" altLang="en-US" smtClean="0"/>
              <a:t>2024/10/17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2CEDBDC-B68B-AABF-A859-2FC4AA9AF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2388F57-7C74-7021-3A6D-F73C661CE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30FA-EBF9-464A-824D-8127CFF5A9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1079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436738-1CD4-136B-D0BB-C229186F5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9307419-4E6D-BD97-192E-FB9584CA9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16B0F44-E845-8BAA-3CCE-E23B0C984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57BB-4088-A841-81D9-BD38E505791D}" type="datetimeFigureOut">
              <a:rPr kumimoji="1" lang="ja-JP" altLang="en-US" smtClean="0"/>
              <a:t>2024/10/17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818DAB7-E8A6-4AA8-0E25-824CE42B1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8A1963-B156-321A-8CEC-81A47A128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30FA-EBF9-464A-824D-8127CFF5A9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5834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130459-75A5-BC3E-B43F-A3D410422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13FFA47-93D7-89FB-E161-C2478896B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2CA8BAE-921F-6E64-DD0C-6E2162727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AE42A32-240F-0B03-38BF-C8D034F01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57BB-4088-A841-81D9-BD38E505791D}" type="datetimeFigureOut">
              <a:rPr kumimoji="1" lang="ja-JP" altLang="en-US" smtClean="0"/>
              <a:t>2024/10/17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7C7B3F7-A7D8-6EA4-A3A3-CAC6DAB87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FABD2F9-B8F9-5CC3-7522-A4BC1F561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30FA-EBF9-464A-824D-8127CFF5A9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0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CD19D6-1957-D1FA-E7FA-BA3EC27ED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F6958F1-6865-FD3C-F810-841DE8C28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B0E4A34-8D7C-B015-3873-853FD93EBF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7640C24-B1BD-59E0-FDD6-50D6C71AC4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169F3984-2DC7-B0C3-758D-8D13A30ACD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A73A300-8315-9677-BE52-1503B94A4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57BB-4088-A841-81D9-BD38E505791D}" type="datetimeFigureOut">
              <a:rPr kumimoji="1" lang="ja-JP" altLang="en-US" smtClean="0"/>
              <a:t>2024/10/17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763F070-306E-D486-FF1F-107874BE9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C9497D6-0315-B4DD-2960-EDADD47A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30FA-EBF9-464A-824D-8127CFF5A9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8291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CABE1B-2CDF-69F1-B4A3-BB1CD0295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BEFCAD8-B6B3-88E5-CA55-B70F8EC30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57BB-4088-A841-81D9-BD38E505791D}" type="datetimeFigureOut">
              <a:rPr kumimoji="1" lang="ja-JP" altLang="en-US" smtClean="0"/>
              <a:t>2024/10/17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982A5A6-AF87-A0FC-884A-4C358A7B9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4771F8B-C04A-1F12-6CC4-7004E7CD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30FA-EBF9-464A-824D-8127CFF5A9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1582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8059CC1-3D68-DF03-2C02-6ABC96467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57BB-4088-A841-81D9-BD38E505791D}" type="datetimeFigureOut">
              <a:rPr kumimoji="1" lang="ja-JP" altLang="en-US" smtClean="0"/>
              <a:t>2024/10/17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7B396BA-0954-F871-C26D-660CC040B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7736885-F637-A248-AE53-FBFAC9A48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30FA-EBF9-464A-824D-8127CFF5A9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3806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A3C69E-11ED-BA83-9A0C-ED843C43D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071731-637B-47F7-1FD6-CF5C9FD35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0DEE6CE-2354-2E22-2868-9B04095725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462DF73-40EF-9916-E360-86CF22A5D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57BB-4088-A841-81D9-BD38E505791D}" type="datetimeFigureOut">
              <a:rPr kumimoji="1" lang="ja-JP" altLang="en-US" smtClean="0"/>
              <a:t>2024/10/17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ED585FB-D008-EF60-BCF0-22CA81B68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D74993A-514A-8FEB-E8B3-06FEDB4AF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30FA-EBF9-464A-824D-8127CFF5A9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2704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A01942-66A9-57B7-4A27-EB9A3BB1A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8D245195-BDB4-5781-D2BD-DF04320E6E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BB4DA40-6B46-A380-799F-71E0D9ED8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DC8B7F9-7F05-38E1-E79B-C08D0914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57BB-4088-A841-81D9-BD38E505791D}" type="datetimeFigureOut">
              <a:rPr kumimoji="1" lang="ja-JP" altLang="en-US" smtClean="0"/>
              <a:t>2024/10/17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7315021-9E21-79BB-C367-14A1A54C4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07048D6-2300-C3A3-8AFE-49F5E4D0D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30FA-EBF9-464A-824D-8127CFF5A9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5439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A20707D-6DA3-20D9-C8AC-ADB6881F5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F9DC604-9F2F-CBBA-58B4-674050B71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25A98C0-D7C8-C1F8-0A46-B3040079B4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C157BB-4088-A841-81D9-BD38E505791D}" type="datetimeFigureOut">
              <a:rPr kumimoji="1" lang="ja-JP" altLang="en-US" smtClean="0"/>
              <a:t>2024/10/17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AF92D27-A9A2-E6CA-AD8A-7B33592541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6784C8C-8931-7A68-AFD8-0A2968189F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430FA-EBF9-464A-824D-8127CFF5A9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595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9B85957-59FC-13C4-262D-B794B76E8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5180"/>
            <a:ext cx="12290348" cy="6968359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23C5C33-F139-1750-B156-7A13258981EB}"/>
              </a:ext>
            </a:extLst>
          </p:cNvPr>
          <p:cNvSpPr txBox="1"/>
          <p:nvPr/>
        </p:nvSpPr>
        <p:spPr>
          <a:xfrm>
            <a:off x="1597511" y="7496922"/>
            <a:ext cx="157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solidFill>
                  <a:srgbClr val="FF0000"/>
                </a:solidFill>
                <a:latin typeface="KouzanBrushFontOTF" panose="02000600000000000000" pitchFamily="2" charset="-128"/>
                <a:ea typeface="KouzanBrushFontOTF" panose="02000600000000000000" pitchFamily="2" charset="-128"/>
              </a:rPr>
              <a:t>時</a:t>
            </a:r>
            <a:r>
              <a:rPr lang="en-US" altLang="ja-JP" dirty="0">
                <a:solidFill>
                  <a:srgbClr val="FF0000"/>
                </a:solidFill>
                <a:latin typeface="KouzanBrushFontOTF" panose="02000600000000000000" pitchFamily="2" charset="-128"/>
                <a:ea typeface="KouzanBrushFontOTF" panose="02000600000000000000" pitchFamily="2" charset="-128"/>
              </a:rPr>
              <a:t>: 19:19.81</a:t>
            </a:r>
            <a:endParaRPr kumimoji="1" lang="ja-JP" altLang="en-US">
              <a:solidFill>
                <a:srgbClr val="FF0000"/>
              </a:solidFill>
              <a:latin typeface="KouzanBrushFontOTF" panose="02000600000000000000" pitchFamily="2" charset="-128"/>
              <a:ea typeface="KouzanBrushFontOTF" panose="02000600000000000000" pitchFamily="2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5F90462-29EE-6600-904D-D908A485DD5E}"/>
              </a:ext>
            </a:extLst>
          </p:cNvPr>
          <p:cNvSpPr txBox="1"/>
          <p:nvPr/>
        </p:nvSpPr>
        <p:spPr>
          <a:xfrm>
            <a:off x="9490038" y="5699580"/>
            <a:ext cx="579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KouzanBrushFontOTF" panose="02000600000000000000" pitchFamily="2" charset="-128"/>
                <a:ea typeface="KouzanBrushFontOTF" panose="02000600000000000000" pitchFamily="2" charset="-128"/>
              </a:rPr>
              <a:t>命</a:t>
            </a:r>
            <a:r>
              <a:rPr kumimoji="1" lang="en-US" altLang="ja-JP" dirty="0">
                <a:latin typeface="KouzanBrushFontOTF" panose="02000600000000000000" pitchFamily="2" charset="-128"/>
                <a:ea typeface="KouzanBrushFontOTF" panose="02000600000000000000" pitchFamily="2" charset="-128"/>
              </a:rPr>
              <a:t>:</a:t>
            </a:r>
            <a:endParaRPr kumimoji="1" lang="ja-JP" altLang="en-US">
              <a:latin typeface="KouzanBrushFontOTF" panose="02000600000000000000" pitchFamily="2" charset="-128"/>
              <a:ea typeface="KouzanBrushFontOTF" panose="02000600000000000000" pitchFamily="2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E855DF4-34D8-7775-48B3-13B7B8DBCC77}"/>
              </a:ext>
            </a:extLst>
          </p:cNvPr>
          <p:cNvSpPr/>
          <p:nvPr/>
        </p:nvSpPr>
        <p:spPr>
          <a:xfrm>
            <a:off x="10069157" y="6196218"/>
            <a:ext cx="1721224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204C0E8-1751-C57A-3C3C-3631F8A7CCCD}"/>
              </a:ext>
            </a:extLst>
          </p:cNvPr>
          <p:cNvSpPr txBox="1"/>
          <p:nvPr/>
        </p:nvSpPr>
        <p:spPr>
          <a:xfrm>
            <a:off x="8930376" y="4954278"/>
            <a:ext cx="3359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↓源平討魔伝風に</a:t>
            </a:r>
            <a:endParaRPr kumimoji="1" lang="en-US" altLang="ja-JP" dirty="0"/>
          </a:p>
          <a:p>
            <a:r>
              <a:rPr lang="ja-JP" altLang="en-US"/>
              <a:t>命</a:t>
            </a:r>
            <a:r>
              <a:rPr lang="en-US" altLang="ja-JP" dirty="0"/>
              <a:t>(life):</a:t>
            </a:r>
            <a:r>
              <a:rPr lang="ja-JP" altLang="en-US"/>
              <a:t>蝋燭</a:t>
            </a:r>
            <a:r>
              <a:rPr lang="en-US" altLang="ja-JP" dirty="0"/>
              <a:t>/</a:t>
            </a:r>
            <a:r>
              <a:rPr lang="ja-JP" altLang="en-US"/>
              <a:t>宝</a:t>
            </a:r>
            <a:r>
              <a:rPr lang="en-US" altLang="ja-JP" dirty="0"/>
              <a:t>(item):</a:t>
            </a:r>
            <a:r>
              <a:rPr lang="ja-JP" altLang="en-US"/>
              <a:t>勾玉？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2A05EB5-4673-ABA1-5195-93CEC62A5EE5}"/>
              </a:ext>
            </a:extLst>
          </p:cNvPr>
          <p:cNvSpPr txBox="1"/>
          <p:nvPr/>
        </p:nvSpPr>
        <p:spPr>
          <a:xfrm>
            <a:off x="9490038" y="6121712"/>
            <a:ext cx="579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KouzanBrushFontOTF" panose="02000600000000000000" pitchFamily="2" charset="-128"/>
                <a:ea typeface="KouzanBrushFontOTF" panose="02000600000000000000" pitchFamily="2" charset="-128"/>
              </a:rPr>
              <a:t>宝</a:t>
            </a:r>
            <a:r>
              <a:rPr kumimoji="1" lang="en-US" altLang="ja-JP" dirty="0">
                <a:latin typeface="KouzanBrushFontOTF" panose="02000600000000000000" pitchFamily="2" charset="-128"/>
                <a:ea typeface="KouzanBrushFontOTF" panose="02000600000000000000" pitchFamily="2" charset="-128"/>
              </a:rPr>
              <a:t>:</a:t>
            </a:r>
            <a:endParaRPr kumimoji="1" lang="ja-JP" altLang="en-US">
              <a:latin typeface="KouzanBrushFontOTF" panose="02000600000000000000" pitchFamily="2" charset="-128"/>
              <a:ea typeface="KouzanBrushFontOTF" panose="02000600000000000000" pitchFamily="2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7DC8086-F68C-FA60-8A8C-92D18FD3380A}"/>
              </a:ext>
            </a:extLst>
          </p:cNvPr>
          <p:cNvSpPr/>
          <p:nvPr/>
        </p:nvSpPr>
        <p:spPr>
          <a:xfrm>
            <a:off x="10069157" y="5725980"/>
            <a:ext cx="1721224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茜（あかね）和風 / 和時計 懐中時計 腕時計 Crafz 通販｜Creema(クリーマ) 13412040">
            <a:extLst>
              <a:ext uri="{FF2B5EF4-FFF2-40B4-BE49-F238E27FC236}">
                <a16:creationId xmlns:a16="http://schemas.microsoft.com/office/drawing/2014/main" id="{4FB11CC2-DEAA-1B63-AE61-C515CE7123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200" b="80400" l="29000" r="65000">
                        <a14:foregroundMark x1="40000" y1="45400" x2="33600" y2="50600"/>
                        <a14:foregroundMark x1="33600" y1="50600" x2="29800" y2="57200"/>
                        <a14:foregroundMark x1="29800" y1="57200" x2="29000" y2="65400"/>
                        <a14:foregroundMark x1="29000" y1="65400" x2="29800" y2="69400"/>
                        <a14:foregroundMark x1="39600" y1="45400" x2="46000" y2="40400"/>
                        <a14:foregroundMark x1="46000" y1="40400" x2="53600" y2="44000"/>
                        <a14:foregroundMark x1="53600" y1="44000" x2="63000" y2="55200"/>
                        <a14:foregroundMark x1="63800" y1="55000" x2="64800" y2="63800"/>
                        <a14:foregroundMark x1="64800" y1="63800" x2="62200" y2="71600"/>
                        <a14:foregroundMark x1="62200" y1="71600" x2="54800" y2="77600"/>
                        <a14:foregroundMark x1="54800" y1="77600" x2="46600" y2="79600"/>
                        <a14:foregroundMark x1="46600" y1="79600" x2="39000" y2="78000"/>
                        <a14:foregroundMark x1="39000" y1="78000" x2="32200" y2="72800"/>
                        <a14:foregroundMark x1="32200" y1="72800" x2="31000" y2="70600"/>
                        <a14:foregroundMark x1="31400" y1="75000" x2="45800" y2="81600"/>
                        <a14:foregroundMark x1="45800" y1="81600" x2="53600" y2="80600"/>
                        <a14:foregroundMark x1="53600" y1="80600" x2="53800" y2="80400"/>
                        <a14:foregroundMark x1="32800" y1="55400" x2="33000" y2="63200"/>
                        <a14:foregroundMark x1="33000" y1="63200" x2="42800" y2="60000"/>
                        <a14:foregroundMark x1="42800" y1="60000" x2="50000" y2="54800"/>
                        <a14:foregroundMark x1="50000" y1="54800" x2="45600" y2="46800"/>
                        <a14:foregroundMark x1="45600" y1="46800" x2="37800" y2="47000"/>
                        <a14:foregroundMark x1="37800" y1="47000" x2="33000" y2="54200"/>
                        <a14:foregroundMark x1="33000" y1="54200" x2="32400" y2="57600"/>
                        <a14:foregroundMark x1="64600" y1="57400" x2="65000" y2="67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86" t="39031" r="33002" b="15801"/>
          <a:stretch/>
        </p:blipFill>
        <p:spPr bwMode="auto">
          <a:xfrm>
            <a:off x="72632" y="4804910"/>
            <a:ext cx="1812628" cy="205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8D62C5FF-05F5-E2C1-ADFA-741A32F46A27}"/>
              </a:ext>
            </a:extLst>
          </p:cNvPr>
          <p:cNvCxnSpPr>
            <a:cxnSpLocks/>
          </p:cNvCxnSpPr>
          <p:nvPr/>
        </p:nvCxnSpPr>
        <p:spPr>
          <a:xfrm flipH="1">
            <a:off x="978946" y="5383627"/>
            <a:ext cx="618565" cy="215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三角形 15">
            <a:extLst>
              <a:ext uri="{FF2B5EF4-FFF2-40B4-BE49-F238E27FC236}">
                <a16:creationId xmlns:a16="http://schemas.microsoft.com/office/drawing/2014/main" id="{29D91236-73E7-D95E-40DE-DB051F1CF5CA}"/>
              </a:ext>
            </a:extLst>
          </p:cNvPr>
          <p:cNvSpPr/>
          <p:nvPr/>
        </p:nvSpPr>
        <p:spPr>
          <a:xfrm rot="20362214">
            <a:off x="760851" y="5143961"/>
            <a:ext cx="730806" cy="733891"/>
          </a:xfrm>
          <a:prstGeom prst="triangle">
            <a:avLst>
              <a:gd name="adj" fmla="val 37692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8DA22CA-78A8-997B-CEC9-C8852D03E79F}"/>
              </a:ext>
            </a:extLst>
          </p:cNvPr>
          <p:cNvSpPr txBox="1"/>
          <p:nvPr/>
        </p:nvSpPr>
        <p:spPr>
          <a:xfrm>
            <a:off x="719384" y="5739963"/>
            <a:ext cx="406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KouzanBrushFontOTF" panose="02000600000000000000" pitchFamily="2" charset="-128"/>
                <a:ea typeface="KouzanBrushFontOTF" panose="02000600000000000000" pitchFamily="2" charset="-128"/>
              </a:rPr>
              <a:t>時</a:t>
            </a:r>
          </a:p>
        </p:txBody>
      </p:sp>
    </p:spTree>
    <p:extLst>
      <p:ext uri="{BB962C8B-B14F-4D97-AF65-F5344CB8AC3E}">
        <p14:creationId xmlns:p14="http://schemas.microsoft.com/office/powerpoint/2010/main" val="2164518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6C7B1-131C-3AFD-C7C4-C774DAE04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C7016B6-6C36-E519-34BF-BEF1F82F3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5" y="0"/>
            <a:ext cx="12290348" cy="6968359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988FAD2-0731-0AE0-5B57-D1E483E3B6D2}"/>
              </a:ext>
            </a:extLst>
          </p:cNvPr>
          <p:cNvSpPr txBox="1"/>
          <p:nvPr/>
        </p:nvSpPr>
        <p:spPr>
          <a:xfrm>
            <a:off x="9135684" y="5462227"/>
            <a:ext cx="11908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0" b="1">
                <a:ln w="22225">
                  <a:solidFill>
                    <a:srgbClr val="F4B3C2"/>
                  </a:solidFill>
                  <a:prstDash val="solid"/>
                </a:ln>
                <a:solidFill>
                  <a:srgbClr val="192F60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命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91D62EB-CC49-FC46-855E-CA5BF9BEC128}"/>
              </a:ext>
            </a:extLst>
          </p:cNvPr>
          <p:cNvSpPr txBox="1"/>
          <p:nvPr/>
        </p:nvSpPr>
        <p:spPr>
          <a:xfrm>
            <a:off x="9221591" y="4525128"/>
            <a:ext cx="30687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000" b="1">
                <a:ln w="19050">
                  <a:solidFill>
                    <a:srgbClr val="FFA300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時</a:t>
            </a:r>
            <a:r>
              <a:rPr lang="en-US" altLang="ja-JP" sz="3000" b="1" dirty="0">
                <a:ln w="19050">
                  <a:solidFill>
                    <a:srgbClr val="FFA300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: 11:45.14</a:t>
            </a:r>
            <a:endParaRPr kumimoji="1" lang="ja-JP" altLang="en-US" sz="3000" b="1">
              <a:ln w="19050">
                <a:solidFill>
                  <a:srgbClr val="FFA300"/>
                </a:solidFill>
                <a:prstDash val="solid"/>
              </a:ln>
              <a:solidFill>
                <a:srgbClr val="EE0002"/>
              </a:solidFill>
              <a:latin typeface="HOT-Gyoshokk R" panose="02020400000000000000" pitchFamily="18" charset="-128"/>
              <a:ea typeface="HOT-Gyoshokk R" panose="02020400000000000000" pitchFamily="18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1AEC91-9E41-141D-CECD-4C1475003740}"/>
              </a:ext>
            </a:extLst>
          </p:cNvPr>
          <p:cNvSpPr txBox="1"/>
          <p:nvPr/>
        </p:nvSpPr>
        <p:spPr>
          <a:xfrm>
            <a:off x="8700881" y="4908229"/>
            <a:ext cx="41101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 b="1">
                <a:ln w="6350">
                  <a:solidFill>
                    <a:srgbClr val="25479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時</a:t>
            </a:r>
            <a:r>
              <a:rPr lang="en-US" altLang="ja-JP" sz="3000" b="1" dirty="0">
                <a:ln w="6350">
                  <a:solidFill>
                    <a:srgbClr val="25479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 </a:t>
            </a:r>
            <a:r>
              <a:rPr lang="ja-JP" altLang="en-US" sz="3000" b="1">
                <a:ln w="6350">
                  <a:solidFill>
                    <a:srgbClr val="25479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〇一</a:t>
            </a:r>
            <a:r>
              <a:rPr lang="en-US" altLang="ja-JP" sz="3000" b="1" dirty="0">
                <a:ln w="6350">
                  <a:solidFill>
                    <a:srgbClr val="25479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:</a:t>
            </a:r>
            <a:r>
              <a:rPr lang="ja-JP" altLang="en-US" sz="3000" b="1">
                <a:ln w="6350">
                  <a:solidFill>
                    <a:srgbClr val="25479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二三</a:t>
            </a:r>
            <a:r>
              <a:rPr lang="en-US" altLang="ja-JP" sz="3000" b="1" dirty="0">
                <a:ln w="6350">
                  <a:solidFill>
                    <a:srgbClr val="25479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.</a:t>
            </a:r>
            <a:r>
              <a:rPr lang="ja-JP" altLang="en-US" sz="3000" b="1">
                <a:ln w="6350">
                  <a:solidFill>
                    <a:srgbClr val="25479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四五</a:t>
            </a:r>
            <a:endParaRPr kumimoji="1" lang="ja-JP" altLang="en-US" sz="3000" b="1">
              <a:ln w="6350">
                <a:solidFill>
                  <a:srgbClr val="254792"/>
                </a:solidFill>
                <a:prstDash val="solid"/>
              </a:ln>
              <a:solidFill>
                <a:srgbClr val="EE0002"/>
              </a:solidFill>
              <a:latin typeface="HOT-Gyoshokk R" panose="02020400000000000000" pitchFamily="18" charset="-128"/>
              <a:ea typeface="HOT-Gyoshokk 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6172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63E5F76-C921-F8BF-44FF-D0C7EDEE6E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485" t="38307" r="31368" b="15658"/>
          <a:stretch/>
        </p:blipFill>
        <p:spPr>
          <a:xfrm>
            <a:off x="2015367" y="868503"/>
            <a:ext cx="2438400" cy="266333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C38828C-333B-889E-6C1B-675ADAB8A625}"/>
              </a:ext>
            </a:extLst>
          </p:cNvPr>
          <p:cNvSpPr/>
          <p:nvPr/>
        </p:nvSpPr>
        <p:spPr>
          <a:xfrm>
            <a:off x="315390" y="2151061"/>
            <a:ext cx="606425" cy="466725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CF1E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952507-43DE-3EF7-91A4-4EEA614549BD}"/>
              </a:ext>
            </a:extLst>
          </p:cNvPr>
          <p:cNvSpPr/>
          <p:nvPr/>
        </p:nvSpPr>
        <p:spPr>
          <a:xfrm>
            <a:off x="410413" y="1606261"/>
            <a:ext cx="606425" cy="466725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CF1E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1969FDC-32DA-843F-BD21-3CC280442025}"/>
              </a:ext>
            </a:extLst>
          </p:cNvPr>
          <p:cNvSpPr/>
          <p:nvPr/>
        </p:nvSpPr>
        <p:spPr>
          <a:xfrm>
            <a:off x="501090" y="1294823"/>
            <a:ext cx="606425" cy="466725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CF1E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4D2F3B55-0E21-35CB-6E8C-C0EF2A9DD84A}"/>
              </a:ext>
            </a:extLst>
          </p:cNvPr>
          <p:cNvSpPr/>
          <p:nvPr/>
        </p:nvSpPr>
        <p:spPr>
          <a:xfrm>
            <a:off x="2288796" y="1397000"/>
            <a:ext cx="1739900" cy="1784350"/>
          </a:xfrm>
          <a:prstGeom prst="ellipse">
            <a:avLst/>
          </a:prstGeom>
          <a:solidFill>
            <a:srgbClr val="D6D1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D0196A96-E4DD-C919-D620-C9682B904B83}"/>
              </a:ext>
            </a:extLst>
          </p:cNvPr>
          <p:cNvSpPr/>
          <p:nvPr/>
        </p:nvSpPr>
        <p:spPr>
          <a:xfrm>
            <a:off x="2288796" y="1479550"/>
            <a:ext cx="1739900" cy="169545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DFFFF">
                  <a:alpha val="5286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6868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83587C8-8DE5-A4B9-D3C0-9EC341C25D22}"/>
              </a:ext>
            </a:extLst>
          </p:cNvPr>
          <p:cNvSpPr txBox="1"/>
          <p:nvPr/>
        </p:nvSpPr>
        <p:spPr>
          <a:xfrm>
            <a:off x="2939224" y="847106"/>
            <a:ext cx="83645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>
                <a:solidFill>
                  <a:schemeClr val="bg1"/>
                </a:solidFill>
              </a:rPr>
              <a:t>時</a:t>
            </a:r>
            <a:r>
              <a:rPr kumimoji="1" lang="en-US" altLang="ja-JP" sz="3000" dirty="0">
                <a:solidFill>
                  <a:schemeClr val="bg1"/>
                </a:solidFill>
              </a:rPr>
              <a:t>(Yu Gothic R)</a:t>
            </a:r>
          </a:p>
          <a:p>
            <a:r>
              <a:rPr lang="ja-JP" altLang="en-US" sz="3000">
                <a:solidFill>
                  <a:schemeClr val="bg1"/>
                </a:solidFill>
                <a:latin typeface="KouzanBrushFontOTF" panose="02000600000000000000" pitchFamily="2" charset="-128"/>
                <a:ea typeface="KouzanBrushFontOTF" panose="02000600000000000000" pitchFamily="2" charset="-128"/>
              </a:rPr>
              <a:t>時</a:t>
            </a:r>
            <a:r>
              <a:rPr lang="en-US" altLang="ja-JP" sz="3000" dirty="0">
                <a:solidFill>
                  <a:schemeClr val="bg1"/>
                </a:solidFill>
                <a:latin typeface="KouzanBrushFontOTF" panose="02000600000000000000" pitchFamily="2" charset="-128"/>
                <a:ea typeface="KouzanBrushFontOTF" panose="02000600000000000000" pitchFamily="2" charset="-128"/>
              </a:rPr>
              <a:t>(</a:t>
            </a:r>
            <a:r>
              <a:rPr lang="ja-JP" altLang="en-US" sz="3000">
                <a:solidFill>
                  <a:schemeClr val="bg1"/>
                </a:solidFill>
                <a:latin typeface="KouzanBrushFontOTF" panose="02000600000000000000" pitchFamily="2" charset="-128"/>
                <a:ea typeface="KouzanBrushFontOTF" panose="02000600000000000000" pitchFamily="2" charset="-128"/>
              </a:rPr>
              <a:t>衡山毛筆フォント </a:t>
            </a:r>
            <a:r>
              <a:rPr lang="en-US" altLang="ja-JP" sz="3000" dirty="0">
                <a:solidFill>
                  <a:schemeClr val="bg1"/>
                </a:solidFill>
                <a:latin typeface="KouzanBrushFontOTF" panose="02000600000000000000" pitchFamily="2" charset="-128"/>
                <a:ea typeface="KouzanBrushFontOTF" panose="02000600000000000000" pitchFamily="2" charset="-128"/>
              </a:rPr>
              <a:t>OTF)</a:t>
            </a:r>
          </a:p>
          <a:p>
            <a:r>
              <a:rPr kumimoji="1" lang="ja-JP" altLang="en-US" sz="3000">
                <a:solidFill>
                  <a:srgbClr val="00B0F0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時</a:t>
            </a:r>
            <a:r>
              <a:rPr kumimoji="1" lang="en-US" altLang="ja-JP" sz="3000" dirty="0">
                <a:solidFill>
                  <a:srgbClr val="00B0F0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(HOT-</a:t>
            </a:r>
            <a:r>
              <a:rPr kumimoji="1" lang="ja-JP" altLang="en-US" sz="3000">
                <a:solidFill>
                  <a:srgbClr val="00B0F0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白舟行書教漢</a:t>
            </a:r>
            <a:r>
              <a:rPr kumimoji="1" lang="en-US" altLang="ja-JP" sz="3000" dirty="0">
                <a:solidFill>
                  <a:srgbClr val="00B0F0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)</a:t>
            </a:r>
            <a:r>
              <a:rPr lang="ja-JP" altLang="en-US" sz="3000">
                <a:solidFill>
                  <a:srgbClr val="00B0F0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鴇色</a:t>
            </a:r>
            <a:r>
              <a:rPr lang="en-US" altLang="ja-JP" sz="3000" dirty="0">
                <a:solidFill>
                  <a:srgbClr val="00B0F0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f4b3c2+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F373A91-1B6D-56A0-C8A8-0E4038A0AF39}"/>
              </a:ext>
            </a:extLst>
          </p:cNvPr>
          <p:cNvSpPr txBox="1"/>
          <p:nvPr/>
        </p:nvSpPr>
        <p:spPr>
          <a:xfrm>
            <a:off x="1750504" y="2613392"/>
            <a:ext cx="16197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0" b="1">
                <a:ln w="22225">
                  <a:solidFill>
                    <a:srgbClr val="EAC048"/>
                  </a:solidFill>
                  <a:prstDash val="solid"/>
                </a:ln>
                <a:solidFill>
                  <a:srgbClr val="192F60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命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F210C36-0124-6979-075E-E3150BF0CE15}"/>
              </a:ext>
            </a:extLst>
          </p:cNvPr>
          <p:cNvSpPr txBox="1"/>
          <p:nvPr/>
        </p:nvSpPr>
        <p:spPr>
          <a:xfrm>
            <a:off x="5895703" y="40059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3CCCC31-FC90-ACF8-E203-316AFA505B50}"/>
              </a:ext>
            </a:extLst>
          </p:cNvPr>
          <p:cNvSpPr txBox="1"/>
          <p:nvPr/>
        </p:nvSpPr>
        <p:spPr>
          <a:xfrm>
            <a:off x="3209189" y="2559393"/>
            <a:ext cx="16197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0" b="1">
                <a:ln w="22225">
                  <a:solidFill>
                    <a:srgbClr val="FFA300"/>
                  </a:solidFill>
                  <a:prstDash val="solid"/>
                </a:ln>
                <a:solidFill>
                  <a:srgbClr val="EE383A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時</a:t>
            </a:r>
            <a:endParaRPr kumimoji="1" lang="ja-JP" altLang="en-US" sz="10000" b="1">
              <a:ln w="22225">
                <a:solidFill>
                  <a:srgbClr val="FFA300"/>
                </a:solidFill>
                <a:prstDash val="solid"/>
              </a:ln>
              <a:solidFill>
                <a:srgbClr val="EE383A"/>
              </a:solidFill>
              <a:latin typeface="HOT-Gyoshokk R" panose="02020400000000000000" pitchFamily="18" charset="-128"/>
              <a:ea typeface="HOT-Gyoshokk R" panose="02020400000000000000" pitchFamily="18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CCF8696-9AA8-0F7B-2A58-40544993EB34}"/>
              </a:ext>
            </a:extLst>
          </p:cNvPr>
          <p:cNvSpPr txBox="1"/>
          <p:nvPr/>
        </p:nvSpPr>
        <p:spPr>
          <a:xfrm>
            <a:off x="4982268" y="2646962"/>
            <a:ext cx="16197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0" b="1">
                <a:ln w="22225">
                  <a:solidFill>
                    <a:srgbClr val="F4B3C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宝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632D56B-AA28-1E9D-D262-47473D5B4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395" y="4509648"/>
            <a:ext cx="1404207" cy="129795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37AA2AF6-8A80-2E77-0E9A-A4C6E6319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569" y="4540990"/>
            <a:ext cx="1559827" cy="1305374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06BED561-65DF-6A87-7D44-016075BE4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172" y="4540990"/>
            <a:ext cx="1251531" cy="1305374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5B79525-8533-C7FF-8233-557572395F7A}"/>
              </a:ext>
            </a:extLst>
          </p:cNvPr>
          <p:cNvSpPr txBox="1"/>
          <p:nvPr/>
        </p:nvSpPr>
        <p:spPr>
          <a:xfrm>
            <a:off x="7354388" y="2324434"/>
            <a:ext cx="41101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 b="1">
                <a:ln w="6350">
                  <a:solidFill>
                    <a:srgbClr val="25479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時</a:t>
            </a:r>
            <a:r>
              <a:rPr lang="en-US" altLang="ja-JP" sz="3000" b="1" dirty="0">
                <a:ln w="6350">
                  <a:solidFill>
                    <a:srgbClr val="25479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 </a:t>
            </a:r>
            <a:r>
              <a:rPr lang="ja-JP" altLang="en-US" sz="3000" b="1">
                <a:ln w="6350">
                  <a:solidFill>
                    <a:srgbClr val="25479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〇一</a:t>
            </a:r>
            <a:r>
              <a:rPr lang="en-US" altLang="ja-JP" sz="3000" b="1" dirty="0">
                <a:ln w="6350">
                  <a:solidFill>
                    <a:srgbClr val="25479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:</a:t>
            </a:r>
            <a:r>
              <a:rPr lang="ja-JP" altLang="en-US" sz="3000" b="1">
                <a:ln w="6350">
                  <a:solidFill>
                    <a:srgbClr val="25479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二三</a:t>
            </a:r>
            <a:r>
              <a:rPr lang="en-US" altLang="ja-JP" sz="3000" b="1" dirty="0">
                <a:ln w="6350">
                  <a:solidFill>
                    <a:srgbClr val="25479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.</a:t>
            </a:r>
            <a:r>
              <a:rPr lang="ja-JP" altLang="en-US" sz="3000" b="1">
                <a:ln w="6350">
                  <a:solidFill>
                    <a:srgbClr val="25479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四五</a:t>
            </a:r>
            <a:endParaRPr kumimoji="1" lang="ja-JP" altLang="en-US" sz="3000" b="1">
              <a:ln w="6350">
                <a:solidFill>
                  <a:srgbClr val="254792"/>
                </a:solidFill>
                <a:prstDash val="solid"/>
              </a:ln>
              <a:solidFill>
                <a:srgbClr val="EE0002"/>
              </a:solidFill>
              <a:latin typeface="HOT-Gyoshokk R" panose="02020400000000000000" pitchFamily="18" charset="-128"/>
              <a:ea typeface="HOT-Gyoshokk R" panose="02020400000000000000" pitchFamily="18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F3B6B73-4D1B-5DBA-D5C5-EC50478FB26C}"/>
              </a:ext>
            </a:extLst>
          </p:cNvPr>
          <p:cNvSpPr txBox="1"/>
          <p:nvPr/>
        </p:nvSpPr>
        <p:spPr>
          <a:xfrm>
            <a:off x="6705560" y="2878432"/>
            <a:ext cx="16197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0" b="1">
                <a:ln w="22225">
                  <a:solidFill>
                    <a:srgbClr val="F4B3C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宝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B7E0694-EAD8-3364-EB2D-74550FF57399}"/>
              </a:ext>
            </a:extLst>
          </p:cNvPr>
          <p:cNvSpPr txBox="1"/>
          <p:nvPr/>
        </p:nvSpPr>
        <p:spPr>
          <a:xfrm>
            <a:off x="8325274" y="2909774"/>
            <a:ext cx="16197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0" b="1">
                <a:ln w="22225">
                  <a:solidFill>
                    <a:srgbClr val="F4B3C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時</a:t>
            </a:r>
            <a:endParaRPr kumimoji="1" lang="ja-JP" altLang="en-US" sz="10000" b="1">
              <a:ln w="22225">
                <a:solidFill>
                  <a:srgbClr val="F4B3C2"/>
                </a:solidFill>
                <a:prstDash val="solid"/>
              </a:ln>
              <a:solidFill>
                <a:srgbClr val="EE0002"/>
              </a:solidFill>
              <a:latin typeface="HOT-Gyoshokk R" panose="02020400000000000000" pitchFamily="18" charset="-128"/>
              <a:ea typeface="HOT-Gyoshokk R" panose="02020400000000000000" pitchFamily="18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8DB20F0-510E-789A-028F-7C7FFD37F4D3}"/>
              </a:ext>
            </a:extLst>
          </p:cNvPr>
          <p:cNvSpPr txBox="1"/>
          <p:nvPr/>
        </p:nvSpPr>
        <p:spPr>
          <a:xfrm>
            <a:off x="6711941" y="4355760"/>
            <a:ext cx="16197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0" b="1">
                <a:ln w="22225">
                  <a:solidFill>
                    <a:srgbClr val="F4B3C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命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A82C5E24-003B-8C15-78FE-02F6DC363995}"/>
              </a:ext>
            </a:extLst>
          </p:cNvPr>
          <p:cNvSpPr/>
          <p:nvPr/>
        </p:nvSpPr>
        <p:spPr>
          <a:xfrm>
            <a:off x="8733453" y="261766"/>
            <a:ext cx="839755" cy="1170680"/>
          </a:xfrm>
          <a:prstGeom prst="rect">
            <a:avLst/>
          </a:prstGeom>
          <a:solidFill>
            <a:srgbClr val="F4B3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53FE5A0-7FFD-8F85-D7B6-1E3D6110FD89}"/>
              </a:ext>
            </a:extLst>
          </p:cNvPr>
          <p:cNvSpPr/>
          <p:nvPr/>
        </p:nvSpPr>
        <p:spPr>
          <a:xfrm>
            <a:off x="9573208" y="261766"/>
            <a:ext cx="839755" cy="1170680"/>
          </a:xfrm>
          <a:prstGeom prst="rect">
            <a:avLst/>
          </a:prstGeom>
          <a:solidFill>
            <a:srgbClr val="EE00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0177131-6C17-1D3D-7A3D-09FB0C917BE4}"/>
              </a:ext>
            </a:extLst>
          </p:cNvPr>
          <p:cNvSpPr txBox="1"/>
          <p:nvPr/>
        </p:nvSpPr>
        <p:spPr>
          <a:xfrm>
            <a:off x="8140543" y="4424882"/>
            <a:ext cx="16197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0" b="1">
                <a:ln w="22225">
                  <a:solidFill>
                    <a:srgbClr val="ECF9C0"/>
                  </a:solidFill>
                  <a:prstDash val="solid"/>
                </a:ln>
                <a:solidFill>
                  <a:srgbClr val="192F60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敵</a:t>
            </a:r>
            <a:endParaRPr kumimoji="1" lang="ja-JP" altLang="en-US" sz="10000" b="1">
              <a:ln w="22225">
                <a:solidFill>
                  <a:srgbClr val="ECF9C0"/>
                </a:solidFill>
                <a:prstDash val="solid"/>
              </a:ln>
              <a:solidFill>
                <a:srgbClr val="192F60"/>
              </a:solidFill>
              <a:latin typeface="HOT-Gyoshokk R" panose="02020400000000000000" pitchFamily="18" charset="-128"/>
              <a:ea typeface="HOT-Gyoshokk R" panose="02020400000000000000" pitchFamily="18" charset="-128"/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A6DBC87D-C49B-CABC-CCC7-AE8CD4AE33B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7645" r="72585"/>
          <a:stretch/>
        </p:blipFill>
        <p:spPr>
          <a:xfrm>
            <a:off x="-428797" y="261766"/>
            <a:ext cx="2948143" cy="196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835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B55818C5-5BBF-7CE9-A5CA-4A3BBB7E85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364" b="4975"/>
          <a:stretch/>
        </p:blipFill>
        <p:spPr>
          <a:xfrm>
            <a:off x="0" y="-25184"/>
            <a:ext cx="12192000" cy="6908368"/>
          </a:xfrm>
          <a:prstGeom prst="rect">
            <a:avLst/>
          </a:prstGeom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BEA145D6-F6FC-4193-C460-D25F4AC21BA9}"/>
              </a:ext>
            </a:extLst>
          </p:cNvPr>
          <p:cNvSpPr/>
          <p:nvPr/>
        </p:nvSpPr>
        <p:spPr>
          <a:xfrm>
            <a:off x="9460909" y="6001066"/>
            <a:ext cx="2585545" cy="6646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9935E30-5AB5-86C7-F5B6-27150B33C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3599" y="5918776"/>
            <a:ext cx="822841" cy="82926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57E8A6B5-B9C3-E2C6-5C00-F9FC135C5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7804" y="4100645"/>
            <a:ext cx="219833" cy="68536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4E24800A-8CAE-827C-B872-A8DC77E6FA8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8438"/>
          <a:stretch/>
        </p:blipFill>
        <p:spPr>
          <a:xfrm>
            <a:off x="9551972" y="6106763"/>
            <a:ext cx="219833" cy="55899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A1A957A-DB6A-AAE4-D0B8-9DB66F1DC42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8438"/>
          <a:stretch/>
        </p:blipFill>
        <p:spPr>
          <a:xfrm>
            <a:off x="9912190" y="6106763"/>
            <a:ext cx="219833" cy="558992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D40CFA7-3FE4-65D7-8052-69A39C56615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8438"/>
          <a:stretch/>
        </p:blipFill>
        <p:spPr>
          <a:xfrm>
            <a:off x="10272408" y="6106763"/>
            <a:ext cx="219833" cy="55899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2E1095C2-E465-4660-8E1F-948864C391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8438"/>
          <a:stretch/>
        </p:blipFill>
        <p:spPr>
          <a:xfrm>
            <a:off x="10632626" y="6106763"/>
            <a:ext cx="219833" cy="55899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9317F37C-4B86-2DA2-194C-955F938985B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8438"/>
          <a:stretch/>
        </p:blipFill>
        <p:spPr>
          <a:xfrm>
            <a:off x="10992844" y="6106763"/>
            <a:ext cx="219833" cy="558992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31E6FAD2-898E-E0C2-7574-5F4149E9C6D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8438"/>
          <a:stretch/>
        </p:blipFill>
        <p:spPr>
          <a:xfrm>
            <a:off x="11353062" y="6106763"/>
            <a:ext cx="219833" cy="558992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F514514B-FF72-E0A9-B578-46C6871B6CF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8438"/>
          <a:stretch/>
        </p:blipFill>
        <p:spPr>
          <a:xfrm>
            <a:off x="11713280" y="6107060"/>
            <a:ext cx="219833" cy="558992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283C77AA-2904-320A-8131-D8CD29C5B9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8067" y="5089160"/>
            <a:ext cx="822841" cy="829320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B8886E0-555D-1A9D-9308-CBF35526CB25}"/>
              </a:ext>
            </a:extLst>
          </p:cNvPr>
          <p:cNvSpPr/>
          <p:nvPr/>
        </p:nvSpPr>
        <p:spPr>
          <a:xfrm>
            <a:off x="9460909" y="5168779"/>
            <a:ext cx="2585545" cy="6646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005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9F17DD-0202-4444-8BF6-C93788D8B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源平討魔伝』独特の雰囲気が溢れまくるナムコの怪作アクションゲーム | クラシックゲームの塔">
            <a:extLst>
              <a:ext uri="{FF2B5EF4-FFF2-40B4-BE49-F238E27FC236}">
                <a16:creationId xmlns:a16="http://schemas.microsoft.com/office/drawing/2014/main" id="{E5CC5976-0F1B-EF30-48E9-C557D29F32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14" r="68607"/>
          <a:stretch/>
        </p:blipFill>
        <p:spPr bwMode="auto">
          <a:xfrm>
            <a:off x="-163924" y="624888"/>
            <a:ext cx="7702900" cy="390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BE84085-3F65-732F-DF2D-A71AAFC4F971}"/>
              </a:ext>
            </a:extLst>
          </p:cNvPr>
          <p:cNvSpPr/>
          <p:nvPr/>
        </p:nvSpPr>
        <p:spPr>
          <a:xfrm>
            <a:off x="1675398" y="5299814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B4B3278-9352-077C-C777-D53BA14697FE}"/>
              </a:ext>
            </a:extLst>
          </p:cNvPr>
          <p:cNvSpPr/>
          <p:nvPr/>
        </p:nvSpPr>
        <p:spPr>
          <a:xfrm>
            <a:off x="1754339" y="5299814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D20C8FA-C901-74E7-5B55-62B19FBFD2D7}"/>
              </a:ext>
            </a:extLst>
          </p:cNvPr>
          <p:cNvSpPr/>
          <p:nvPr/>
        </p:nvSpPr>
        <p:spPr>
          <a:xfrm>
            <a:off x="1754339" y="5299814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E98BDE9-B28B-8484-1D45-096128367268}"/>
              </a:ext>
            </a:extLst>
          </p:cNvPr>
          <p:cNvSpPr/>
          <p:nvPr/>
        </p:nvSpPr>
        <p:spPr>
          <a:xfrm>
            <a:off x="1596457" y="5209156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816DFE2-6CE3-F488-5452-3FA6F2D852B4}"/>
              </a:ext>
            </a:extLst>
          </p:cNvPr>
          <p:cNvSpPr/>
          <p:nvPr/>
        </p:nvSpPr>
        <p:spPr>
          <a:xfrm>
            <a:off x="1596457" y="5299814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A5D4457-AA83-6E33-FC79-7A0A3BDB944B}"/>
              </a:ext>
            </a:extLst>
          </p:cNvPr>
          <p:cNvSpPr/>
          <p:nvPr/>
        </p:nvSpPr>
        <p:spPr>
          <a:xfrm>
            <a:off x="1945113" y="5299814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1377CB6-FC8A-81CE-A2AD-7C670874A3FE}"/>
              </a:ext>
            </a:extLst>
          </p:cNvPr>
          <p:cNvSpPr/>
          <p:nvPr/>
        </p:nvSpPr>
        <p:spPr>
          <a:xfrm>
            <a:off x="1729929" y="4937219"/>
            <a:ext cx="80326" cy="151072"/>
          </a:xfrm>
          <a:prstGeom prst="rect">
            <a:avLst/>
          </a:prstGeom>
          <a:solidFill>
            <a:srgbClr val="ECF9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544357E-41B8-E422-A8A8-586BDF9A9DB8}"/>
              </a:ext>
            </a:extLst>
          </p:cNvPr>
          <p:cNvSpPr/>
          <p:nvPr/>
        </p:nvSpPr>
        <p:spPr>
          <a:xfrm>
            <a:off x="1809563" y="4937219"/>
            <a:ext cx="80326" cy="151072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63E15BE-5044-AF7A-476B-D31FB115E363}"/>
              </a:ext>
            </a:extLst>
          </p:cNvPr>
          <p:cNvSpPr/>
          <p:nvPr/>
        </p:nvSpPr>
        <p:spPr>
          <a:xfrm>
            <a:off x="1885358" y="4938937"/>
            <a:ext cx="80326" cy="151072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F2BA40D-1A29-E456-B8EA-8A61EF920ADA}"/>
              </a:ext>
            </a:extLst>
          </p:cNvPr>
          <p:cNvSpPr/>
          <p:nvPr/>
        </p:nvSpPr>
        <p:spPr>
          <a:xfrm>
            <a:off x="1649257" y="4937219"/>
            <a:ext cx="80326" cy="151072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FC683577-7704-F7F6-9BEB-B898313CF7F1}"/>
              </a:ext>
            </a:extLst>
          </p:cNvPr>
          <p:cNvSpPr/>
          <p:nvPr/>
        </p:nvSpPr>
        <p:spPr>
          <a:xfrm>
            <a:off x="1727145" y="4846171"/>
            <a:ext cx="80326" cy="8933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72A691DF-ACFA-A988-9838-6766EF68B6F7}"/>
              </a:ext>
            </a:extLst>
          </p:cNvPr>
          <p:cNvSpPr/>
          <p:nvPr/>
        </p:nvSpPr>
        <p:spPr>
          <a:xfrm>
            <a:off x="3234479" y="5295223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561A03F-213A-307E-E450-1436FE5D531C}"/>
              </a:ext>
            </a:extLst>
          </p:cNvPr>
          <p:cNvSpPr/>
          <p:nvPr/>
        </p:nvSpPr>
        <p:spPr>
          <a:xfrm>
            <a:off x="3313420" y="5295223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FB9C6E5-1EA6-5347-984B-3DF74D8BCE36}"/>
              </a:ext>
            </a:extLst>
          </p:cNvPr>
          <p:cNvSpPr/>
          <p:nvPr/>
        </p:nvSpPr>
        <p:spPr>
          <a:xfrm>
            <a:off x="3313420" y="5295223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1D414C5-E4C8-3BBB-0527-69D870C7302F}"/>
              </a:ext>
            </a:extLst>
          </p:cNvPr>
          <p:cNvSpPr/>
          <p:nvPr/>
        </p:nvSpPr>
        <p:spPr>
          <a:xfrm>
            <a:off x="3155538" y="5204565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084B109-C40D-593B-173C-BCDC28924316}"/>
              </a:ext>
            </a:extLst>
          </p:cNvPr>
          <p:cNvSpPr/>
          <p:nvPr/>
        </p:nvSpPr>
        <p:spPr>
          <a:xfrm>
            <a:off x="3155538" y="5295223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2744B4CF-D4C4-228A-7201-C03776DCAB90}"/>
              </a:ext>
            </a:extLst>
          </p:cNvPr>
          <p:cNvSpPr/>
          <p:nvPr/>
        </p:nvSpPr>
        <p:spPr>
          <a:xfrm>
            <a:off x="3504194" y="5295223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45D0D900-188C-07FF-FB81-711934CF81C5}"/>
              </a:ext>
            </a:extLst>
          </p:cNvPr>
          <p:cNvSpPr/>
          <p:nvPr/>
        </p:nvSpPr>
        <p:spPr>
          <a:xfrm>
            <a:off x="3289009" y="4932628"/>
            <a:ext cx="152645" cy="151072"/>
          </a:xfrm>
          <a:prstGeom prst="rect">
            <a:avLst/>
          </a:prstGeom>
          <a:solidFill>
            <a:srgbClr val="ECF9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D15B6637-7C5A-7978-F639-C8B623FC9F69}"/>
              </a:ext>
            </a:extLst>
          </p:cNvPr>
          <p:cNvSpPr/>
          <p:nvPr/>
        </p:nvSpPr>
        <p:spPr>
          <a:xfrm>
            <a:off x="3444439" y="4934346"/>
            <a:ext cx="80326" cy="151072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D67C426C-E577-C7AB-65FE-D015D2ED03C7}"/>
              </a:ext>
            </a:extLst>
          </p:cNvPr>
          <p:cNvSpPr/>
          <p:nvPr/>
        </p:nvSpPr>
        <p:spPr>
          <a:xfrm>
            <a:off x="3208338" y="4932628"/>
            <a:ext cx="80326" cy="151072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90E984D8-F983-FAE6-18B4-7079E31CB56D}"/>
              </a:ext>
            </a:extLst>
          </p:cNvPr>
          <p:cNvSpPr/>
          <p:nvPr/>
        </p:nvSpPr>
        <p:spPr>
          <a:xfrm>
            <a:off x="3286226" y="4841580"/>
            <a:ext cx="152644" cy="8933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0F22295B-B470-FC7A-574A-76CE97101A26}"/>
              </a:ext>
            </a:extLst>
          </p:cNvPr>
          <p:cNvSpPr/>
          <p:nvPr/>
        </p:nvSpPr>
        <p:spPr>
          <a:xfrm>
            <a:off x="1159307" y="5295223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C85EE2A5-E688-E510-5151-C72D54663E9F}"/>
              </a:ext>
            </a:extLst>
          </p:cNvPr>
          <p:cNvSpPr/>
          <p:nvPr/>
        </p:nvSpPr>
        <p:spPr>
          <a:xfrm>
            <a:off x="1238248" y="5295223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65C0CEB6-08F9-EF6B-BBDE-72CBBFCEB1E3}"/>
              </a:ext>
            </a:extLst>
          </p:cNvPr>
          <p:cNvSpPr/>
          <p:nvPr/>
        </p:nvSpPr>
        <p:spPr>
          <a:xfrm>
            <a:off x="1238248" y="5295223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207165B8-3618-D83A-03BE-01B3EE9236D5}"/>
              </a:ext>
            </a:extLst>
          </p:cNvPr>
          <p:cNvSpPr/>
          <p:nvPr/>
        </p:nvSpPr>
        <p:spPr>
          <a:xfrm>
            <a:off x="1080366" y="5204565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8501A8C1-70B5-BBD1-DF54-FF6B855F791F}"/>
              </a:ext>
            </a:extLst>
          </p:cNvPr>
          <p:cNvSpPr/>
          <p:nvPr/>
        </p:nvSpPr>
        <p:spPr>
          <a:xfrm>
            <a:off x="1080366" y="5295223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006530F1-848A-65E7-0FC7-0FA646C0432B}"/>
              </a:ext>
            </a:extLst>
          </p:cNvPr>
          <p:cNvSpPr/>
          <p:nvPr/>
        </p:nvSpPr>
        <p:spPr>
          <a:xfrm>
            <a:off x="1429022" y="5295223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EC5BA2A7-6D24-48BF-3FF3-72640329AF6E}"/>
              </a:ext>
            </a:extLst>
          </p:cNvPr>
          <p:cNvSpPr/>
          <p:nvPr/>
        </p:nvSpPr>
        <p:spPr>
          <a:xfrm>
            <a:off x="1283372" y="4932628"/>
            <a:ext cx="83110" cy="151072"/>
          </a:xfrm>
          <a:prstGeom prst="rect">
            <a:avLst/>
          </a:prstGeom>
          <a:solidFill>
            <a:srgbClr val="ECF9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C37A046F-B33E-55F1-212E-D174560DEE93}"/>
              </a:ext>
            </a:extLst>
          </p:cNvPr>
          <p:cNvSpPr/>
          <p:nvPr/>
        </p:nvSpPr>
        <p:spPr>
          <a:xfrm>
            <a:off x="1369267" y="4934346"/>
            <a:ext cx="80326" cy="151072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A0CE599D-90EC-764B-4F83-676030516DF7}"/>
              </a:ext>
            </a:extLst>
          </p:cNvPr>
          <p:cNvSpPr/>
          <p:nvPr/>
        </p:nvSpPr>
        <p:spPr>
          <a:xfrm>
            <a:off x="1136340" y="4932628"/>
            <a:ext cx="144637" cy="151072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37206C10-53FB-CC84-3854-60624BD71FCE}"/>
              </a:ext>
            </a:extLst>
          </p:cNvPr>
          <p:cNvSpPr/>
          <p:nvPr/>
        </p:nvSpPr>
        <p:spPr>
          <a:xfrm>
            <a:off x="1277802" y="4841580"/>
            <a:ext cx="85896" cy="8933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F5745A1B-CB02-DC8F-8BF4-A9828BAA99B8}"/>
              </a:ext>
            </a:extLst>
          </p:cNvPr>
          <p:cNvSpPr/>
          <p:nvPr/>
        </p:nvSpPr>
        <p:spPr>
          <a:xfrm>
            <a:off x="3782574" y="5295223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0E480D9E-C851-B8A6-4A14-75395A0D670E}"/>
              </a:ext>
            </a:extLst>
          </p:cNvPr>
          <p:cNvSpPr/>
          <p:nvPr/>
        </p:nvSpPr>
        <p:spPr>
          <a:xfrm>
            <a:off x="3861515" y="5295223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753BC8C2-C9B7-A7E4-6EA5-01F53E2AB980}"/>
              </a:ext>
            </a:extLst>
          </p:cNvPr>
          <p:cNvSpPr/>
          <p:nvPr/>
        </p:nvSpPr>
        <p:spPr>
          <a:xfrm>
            <a:off x="3861515" y="5295223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CE3910D8-29FF-0D31-13AB-A3BF53E4F3EC}"/>
              </a:ext>
            </a:extLst>
          </p:cNvPr>
          <p:cNvSpPr/>
          <p:nvPr/>
        </p:nvSpPr>
        <p:spPr>
          <a:xfrm>
            <a:off x="3703633" y="5204565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3EBC8BD0-5FFF-F16B-ACDC-79D3BD17D6A2}"/>
              </a:ext>
            </a:extLst>
          </p:cNvPr>
          <p:cNvSpPr/>
          <p:nvPr/>
        </p:nvSpPr>
        <p:spPr>
          <a:xfrm>
            <a:off x="3703633" y="5295223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2FD5240-FE4B-A9E3-42DE-799DE0FA521C}"/>
              </a:ext>
            </a:extLst>
          </p:cNvPr>
          <p:cNvSpPr/>
          <p:nvPr/>
        </p:nvSpPr>
        <p:spPr>
          <a:xfrm>
            <a:off x="4052289" y="5295223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0A6EE63D-696F-C7B3-2221-60FF193D6A5E}"/>
              </a:ext>
            </a:extLst>
          </p:cNvPr>
          <p:cNvSpPr/>
          <p:nvPr/>
        </p:nvSpPr>
        <p:spPr>
          <a:xfrm>
            <a:off x="3837104" y="4993040"/>
            <a:ext cx="152645" cy="90659"/>
          </a:xfrm>
          <a:prstGeom prst="rect">
            <a:avLst/>
          </a:prstGeom>
          <a:solidFill>
            <a:srgbClr val="ECF9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21BB1061-9B04-B8B2-3DB7-50886B235612}"/>
              </a:ext>
            </a:extLst>
          </p:cNvPr>
          <p:cNvSpPr/>
          <p:nvPr/>
        </p:nvSpPr>
        <p:spPr>
          <a:xfrm>
            <a:off x="3992533" y="4993040"/>
            <a:ext cx="80327" cy="92378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27E9FA4D-8FD9-72B8-5DA3-765E77E32B15}"/>
              </a:ext>
            </a:extLst>
          </p:cNvPr>
          <p:cNvSpPr/>
          <p:nvPr/>
        </p:nvSpPr>
        <p:spPr>
          <a:xfrm>
            <a:off x="3753421" y="4993040"/>
            <a:ext cx="83338" cy="9066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F351F476-9306-A1E0-A018-D54261F2DDD9}"/>
              </a:ext>
            </a:extLst>
          </p:cNvPr>
          <p:cNvSpPr/>
          <p:nvPr/>
        </p:nvSpPr>
        <p:spPr>
          <a:xfrm>
            <a:off x="3828590" y="4902382"/>
            <a:ext cx="152644" cy="8933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A7CCA0E1-118A-2656-3DE9-3EEEA5438354}"/>
              </a:ext>
            </a:extLst>
          </p:cNvPr>
          <p:cNvSpPr/>
          <p:nvPr/>
        </p:nvSpPr>
        <p:spPr>
          <a:xfrm>
            <a:off x="2745904" y="5293231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46FCACF7-B4FC-D362-13A3-2CFF0759569A}"/>
              </a:ext>
            </a:extLst>
          </p:cNvPr>
          <p:cNvSpPr/>
          <p:nvPr/>
        </p:nvSpPr>
        <p:spPr>
          <a:xfrm>
            <a:off x="2824845" y="5293231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43DC22F2-A73E-BA47-F389-1A48FD6C3E44}"/>
              </a:ext>
            </a:extLst>
          </p:cNvPr>
          <p:cNvSpPr/>
          <p:nvPr/>
        </p:nvSpPr>
        <p:spPr>
          <a:xfrm>
            <a:off x="2824845" y="5293231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DF848B44-506C-37FA-17E6-325A89B0660A}"/>
              </a:ext>
            </a:extLst>
          </p:cNvPr>
          <p:cNvSpPr/>
          <p:nvPr/>
        </p:nvSpPr>
        <p:spPr>
          <a:xfrm>
            <a:off x="2666963" y="5202573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53D8BDCD-08C5-29FD-9536-0760CC1F23D4}"/>
              </a:ext>
            </a:extLst>
          </p:cNvPr>
          <p:cNvSpPr/>
          <p:nvPr/>
        </p:nvSpPr>
        <p:spPr>
          <a:xfrm>
            <a:off x="2666963" y="5293231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D46955E6-EB42-C69E-F014-CA45C656985B}"/>
              </a:ext>
            </a:extLst>
          </p:cNvPr>
          <p:cNvSpPr/>
          <p:nvPr/>
        </p:nvSpPr>
        <p:spPr>
          <a:xfrm>
            <a:off x="3015619" y="5293231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5F094456-6376-4CEA-5EDB-79A6AF7C12C9}"/>
              </a:ext>
            </a:extLst>
          </p:cNvPr>
          <p:cNvSpPr/>
          <p:nvPr/>
        </p:nvSpPr>
        <p:spPr>
          <a:xfrm>
            <a:off x="2800434" y="4839588"/>
            <a:ext cx="152645" cy="242119"/>
          </a:xfrm>
          <a:prstGeom prst="rect">
            <a:avLst/>
          </a:prstGeom>
          <a:solidFill>
            <a:srgbClr val="ECF9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192E8CF3-3B68-30F1-B036-6E5286E759C9}"/>
              </a:ext>
            </a:extLst>
          </p:cNvPr>
          <p:cNvSpPr/>
          <p:nvPr/>
        </p:nvSpPr>
        <p:spPr>
          <a:xfrm>
            <a:off x="2955863" y="4836716"/>
            <a:ext cx="80327" cy="24671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AABADD87-DED2-1899-21C7-83F7E55E5576}"/>
              </a:ext>
            </a:extLst>
          </p:cNvPr>
          <p:cNvSpPr/>
          <p:nvPr/>
        </p:nvSpPr>
        <p:spPr>
          <a:xfrm>
            <a:off x="2716751" y="4839586"/>
            <a:ext cx="83338" cy="242122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AE70FBB-7779-CE61-E798-E302E5106239}"/>
              </a:ext>
            </a:extLst>
          </p:cNvPr>
          <p:cNvSpPr/>
          <p:nvPr/>
        </p:nvSpPr>
        <p:spPr>
          <a:xfrm>
            <a:off x="2800435" y="4745667"/>
            <a:ext cx="152644" cy="8933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8D92D77B-452B-BAC4-ED15-3AC08E9B8BC5}"/>
              </a:ext>
            </a:extLst>
          </p:cNvPr>
          <p:cNvSpPr/>
          <p:nvPr/>
        </p:nvSpPr>
        <p:spPr>
          <a:xfrm>
            <a:off x="4271149" y="5293231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3C88C9ED-3B80-D3FA-C526-48CC4E99F265}"/>
              </a:ext>
            </a:extLst>
          </p:cNvPr>
          <p:cNvSpPr/>
          <p:nvPr/>
        </p:nvSpPr>
        <p:spPr>
          <a:xfrm>
            <a:off x="4350090" y="5293231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1CA85D92-A77C-CF11-34D5-1F1C32AD402C}"/>
              </a:ext>
            </a:extLst>
          </p:cNvPr>
          <p:cNvSpPr/>
          <p:nvPr/>
        </p:nvSpPr>
        <p:spPr>
          <a:xfrm>
            <a:off x="4350090" y="5293231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CB6BDDE0-4B5C-6F4E-6F4F-95FC12655859}"/>
              </a:ext>
            </a:extLst>
          </p:cNvPr>
          <p:cNvSpPr/>
          <p:nvPr/>
        </p:nvSpPr>
        <p:spPr>
          <a:xfrm>
            <a:off x="4192208" y="5202573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34E20992-E02B-1A1F-A5D5-C91D7CA04F96}"/>
              </a:ext>
            </a:extLst>
          </p:cNvPr>
          <p:cNvSpPr/>
          <p:nvPr/>
        </p:nvSpPr>
        <p:spPr>
          <a:xfrm>
            <a:off x="4192208" y="5293231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8B7FBF0B-D973-3636-76BE-56EA1C4F96A0}"/>
              </a:ext>
            </a:extLst>
          </p:cNvPr>
          <p:cNvSpPr/>
          <p:nvPr/>
        </p:nvSpPr>
        <p:spPr>
          <a:xfrm>
            <a:off x="4540864" y="5293231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5" name="正方形/長方形 1024">
            <a:extLst>
              <a:ext uri="{FF2B5EF4-FFF2-40B4-BE49-F238E27FC236}">
                <a16:creationId xmlns:a16="http://schemas.microsoft.com/office/drawing/2014/main" id="{FA4843CE-E15D-DA60-4E10-0A4D29A735EC}"/>
              </a:ext>
            </a:extLst>
          </p:cNvPr>
          <p:cNvSpPr/>
          <p:nvPr/>
        </p:nvSpPr>
        <p:spPr>
          <a:xfrm>
            <a:off x="4313238" y="4991712"/>
            <a:ext cx="152644" cy="8933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6" name="正方形/長方形 1025">
            <a:extLst>
              <a:ext uri="{FF2B5EF4-FFF2-40B4-BE49-F238E27FC236}">
                <a16:creationId xmlns:a16="http://schemas.microsoft.com/office/drawing/2014/main" id="{BA9B05BB-3783-8539-2C53-9CBFAF43F7AE}"/>
              </a:ext>
            </a:extLst>
          </p:cNvPr>
          <p:cNvSpPr/>
          <p:nvPr/>
        </p:nvSpPr>
        <p:spPr>
          <a:xfrm>
            <a:off x="2249469" y="5293231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7" name="正方形/長方形 1026">
            <a:extLst>
              <a:ext uri="{FF2B5EF4-FFF2-40B4-BE49-F238E27FC236}">
                <a16:creationId xmlns:a16="http://schemas.microsoft.com/office/drawing/2014/main" id="{344EF320-B67E-8B2A-05E5-00887BB0D294}"/>
              </a:ext>
            </a:extLst>
          </p:cNvPr>
          <p:cNvSpPr/>
          <p:nvPr/>
        </p:nvSpPr>
        <p:spPr>
          <a:xfrm>
            <a:off x="2328410" y="5293231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9" name="正方形/長方形 1028">
            <a:extLst>
              <a:ext uri="{FF2B5EF4-FFF2-40B4-BE49-F238E27FC236}">
                <a16:creationId xmlns:a16="http://schemas.microsoft.com/office/drawing/2014/main" id="{D98C58C0-32E9-7BF0-805A-804C4D3CFA38}"/>
              </a:ext>
            </a:extLst>
          </p:cNvPr>
          <p:cNvSpPr/>
          <p:nvPr/>
        </p:nvSpPr>
        <p:spPr>
          <a:xfrm>
            <a:off x="2328410" y="5293231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0" name="正方形/長方形 1029">
            <a:extLst>
              <a:ext uri="{FF2B5EF4-FFF2-40B4-BE49-F238E27FC236}">
                <a16:creationId xmlns:a16="http://schemas.microsoft.com/office/drawing/2014/main" id="{0127D2E5-F1FF-9FB4-8252-291CB937D04A}"/>
              </a:ext>
            </a:extLst>
          </p:cNvPr>
          <p:cNvSpPr/>
          <p:nvPr/>
        </p:nvSpPr>
        <p:spPr>
          <a:xfrm>
            <a:off x="2170528" y="5202573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1" name="正方形/長方形 1030">
            <a:extLst>
              <a:ext uri="{FF2B5EF4-FFF2-40B4-BE49-F238E27FC236}">
                <a16:creationId xmlns:a16="http://schemas.microsoft.com/office/drawing/2014/main" id="{4AB07C04-D21C-D5FF-A1E8-4E064E3312FA}"/>
              </a:ext>
            </a:extLst>
          </p:cNvPr>
          <p:cNvSpPr/>
          <p:nvPr/>
        </p:nvSpPr>
        <p:spPr>
          <a:xfrm>
            <a:off x="2170528" y="5293231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2" name="正方形/長方形 1031">
            <a:extLst>
              <a:ext uri="{FF2B5EF4-FFF2-40B4-BE49-F238E27FC236}">
                <a16:creationId xmlns:a16="http://schemas.microsoft.com/office/drawing/2014/main" id="{0690DBA3-0917-E016-A56B-C5479891B81D}"/>
              </a:ext>
            </a:extLst>
          </p:cNvPr>
          <p:cNvSpPr/>
          <p:nvPr/>
        </p:nvSpPr>
        <p:spPr>
          <a:xfrm>
            <a:off x="2519184" y="5293231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3" name="正方形/長方形 1032">
            <a:extLst>
              <a:ext uri="{FF2B5EF4-FFF2-40B4-BE49-F238E27FC236}">
                <a16:creationId xmlns:a16="http://schemas.microsoft.com/office/drawing/2014/main" id="{2409F3A8-BEDF-060A-D11C-83EA9776037A}"/>
              </a:ext>
            </a:extLst>
          </p:cNvPr>
          <p:cNvSpPr/>
          <p:nvPr/>
        </p:nvSpPr>
        <p:spPr>
          <a:xfrm>
            <a:off x="2303999" y="4839588"/>
            <a:ext cx="152645" cy="242119"/>
          </a:xfrm>
          <a:prstGeom prst="rect">
            <a:avLst/>
          </a:prstGeom>
          <a:solidFill>
            <a:srgbClr val="ECF9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4" name="正方形/長方形 1033">
            <a:extLst>
              <a:ext uri="{FF2B5EF4-FFF2-40B4-BE49-F238E27FC236}">
                <a16:creationId xmlns:a16="http://schemas.microsoft.com/office/drawing/2014/main" id="{4D7C39AB-532D-EBC8-FD63-76CE7356EB01}"/>
              </a:ext>
            </a:extLst>
          </p:cNvPr>
          <p:cNvSpPr/>
          <p:nvPr/>
        </p:nvSpPr>
        <p:spPr>
          <a:xfrm>
            <a:off x="2459428" y="4836716"/>
            <a:ext cx="80327" cy="24671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5" name="正方形/長方形 1034">
            <a:extLst>
              <a:ext uri="{FF2B5EF4-FFF2-40B4-BE49-F238E27FC236}">
                <a16:creationId xmlns:a16="http://schemas.microsoft.com/office/drawing/2014/main" id="{91DA36F9-BEAC-08FC-AF12-512F67E4A1F3}"/>
              </a:ext>
            </a:extLst>
          </p:cNvPr>
          <p:cNvSpPr/>
          <p:nvPr/>
        </p:nvSpPr>
        <p:spPr>
          <a:xfrm>
            <a:off x="2220316" y="4839586"/>
            <a:ext cx="83338" cy="242122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6" name="正方形/長方形 1035">
            <a:extLst>
              <a:ext uri="{FF2B5EF4-FFF2-40B4-BE49-F238E27FC236}">
                <a16:creationId xmlns:a16="http://schemas.microsoft.com/office/drawing/2014/main" id="{E26B5C6A-302E-404C-E296-DA19DF205F7B}"/>
              </a:ext>
            </a:extLst>
          </p:cNvPr>
          <p:cNvSpPr/>
          <p:nvPr/>
        </p:nvSpPr>
        <p:spPr>
          <a:xfrm>
            <a:off x="2304000" y="4745667"/>
            <a:ext cx="152644" cy="8933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7" name="正方形/長方形 1036">
            <a:extLst>
              <a:ext uri="{FF2B5EF4-FFF2-40B4-BE49-F238E27FC236}">
                <a16:creationId xmlns:a16="http://schemas.microsoft.com/office/drawing/2014/main" id="{052875F9-250E-FA01-49FC-EC95C8290840}"/>
              </a:ext>
            </a:extLst>
          </p:cNvPr>
          <p:cNvSpPr/>
          <p:nvPr/>
        </p:nvSpPr>
        <p:spPr>
          <a:xfrm>
            <a:off x="2304000" y="4590265"/>
            <a:ext cx="152644" cy="8933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41" name="図 1040">
            <a:extLst>
              <a:ext uri="{FF2B5EF4-FFF2-40B4-BE49-F238E27FC236}">
                <a16:creationId xmlns:a16="http://schemas.microsoft.com/office/drawing/2014/main" id="{49BD1A42-8255-C503-43AB-7F942FFF1C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697" t="57726" r="49420" b="20314"/>
          <a:stretch/>
        </p:blipFill>
        <p:spPr>
          <a:xfrm>
            <a:off x="3743103" y="2386901"/>
            <a:ext cx="6028969" cy="2184380"/>
          </a:xfrm>
          <a:prstGeom prst="rect">
            <a:avLst/>
          </a:prstGeom>
        </p:spPr>
      </p:pic>
      <p:sp>
        <p:nvSpPr>
          <p:cNvPr id="1042" name="正方形/長方形 1041">
            <a:extLst>
              <a:ext uri="{FF2B5EF4-FFF2-40B4-BE49-F238E27FC236}">
                <a16:creationId xmlns:a16="http://schemas.microsoft.com/office/drawing/2014/main" id="{EF302C4F-FEC8-AA8A-9B85-5ECE89A7803E}"/>
              </a:ext>
            </a:extLst>
          </p:cNvPr>
          <p:cNvSpPr/>
          <p:nvPr/>
        </p:nvSpPr>
        <p:spPr>
          <a:xfrm>
            <a:off x="4804277" y="5299814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3" name="正方形/長方形 1042">
            <a:extLst>
              <a:ext uri="{FF2B5EF4-FFF2-40B4-BE49-F238E27FC236}">
                <a16:creationId xmlns:a16="http://schemas.microsoft.com/office/drawing/2014/main" id="{8C5E5192-5C8F-AA9A-0410-8C259E0DFBD1}"/>
              </a:ext>
            </a:extLst>
          </p:cNvPr>
          <p:cNvSpPr/>
          <p:nvPr/>
        </p:nvSpPr>
        <p:spPr>
          <a:xfrm>
            <a:off x="4883218" y="5299814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4" name="正方形/長方形 1043">
            <a:extLst>
              <a:ext uri="{FF2B5EF4-FFF2-40B4-BE49-F238E27FC236}">
                <a16:creationId xmlns:a16="http://schemas.microsoft.com/office/drawing/2014/main" id="{34E4B01F-8402-B2CB-D612-81B44ED25E18}"/>
              </a:ext>
            </a:extLst>
          </p:cNvPr>
          <p:cNvSpPr/>
          <p:nvPr/>
        </p:nvSpPr>
        <p:spPr>
          <a:xfrm>
            <a:off x="4883218" y="5299814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5" name="正方形/長方形 1044">
            <a:extLst>
              <a:ext uri="{FF2B5EF4-FFF2-40B4-BE49-F238E27FC236}">
                <a16:creationId xmlns:a16="http://schemas.microsoft.com/office/drawing/2014/main" id="{EB995A7F-9B85-F338-B36A-895FEDB4E202}"/>
              </a:ext>
            </a:extLst>
          </p:cNvPr>
          <p:cNvSpPr/>
          <p:nvPr/>
        </p:nvSpPr>
        <p:spPr>
          <a:xfrm>
            <a:off x="4725336" y="5209156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6" name="正方形/長方形 1045">
            <a:extLst>
              <a:ext uri="{FF2B5EF4-FFF2-40B4-BE49-F238E27FC236}">
                <a16:creationId xmlns:a16="http://schemas.microsoft.com/office/drawing/2014/main" id="{A4302847-7AD7-ECA0-E20A-584ED324A085}"/>
              </a:ext>
            </a:extLst>
          </p:cNvPr>
          <p:cNvSpPr/>
          <p:nvPr/>
        </p:nvSpPr>
        <p:spPr>
          <a:xfrm>
            <a:off x="4725336" y="5299814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7" name="正方形/長方形 1046">
            <a:extLst>
              <a:ext uri="{FF2B5EF4-FFF2-40B4-BE49-F238E27FC236}">
                <a16:creationId xmlns:a16="http://schemas.microsoft.com/office/drawing/2014/main" id="{5FA474C5-180C-3865-E26D-97338230BA0A}"/>
              </a:ext>
            </a:extLst>
          </p:cNvPr>
          <p:cNvSpPr/>
          <p:nvPr/>
        </p:nvSpPr>
        <p:spPr>
          <a:xfrm>
            <a:off x="5073992" y="5299814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8" name="正方形/長方形 1047">
            <a:extLst>
              <a:ext uri="{FF2B5EF4-FFF2-40B4-BE49-F238E27FC236}">
                <a16:creationId xmlns:a16="http://schemas.microsoft.com/office/drawing/2014/main" id="{04D811A2-AF2B-AAD2-7880-45DAA1A4FD77}"/>
              </a:ext>
            </a:extLst>
          </p:cNvPr>
          <p:cNvSpPr/>
          <p:nvPr/>
        </p:nvSpPr>
        <p:spPr>
          <a:xfrm>
            <a:off x="4858807" y="4991712"/>
            <a:ext cx="152645" cy="96578"/>
          </a:xfrm>
          <a:prstGeom prst="rect">
            <a:avLst/>
          </a:prstGeom>
          <a:solidFill>
            <a:srgbClr val="ECF9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9" name="正方形/長方形 1048">
            <a:extLst>
              <a:ext uri="{FF2B5EF4-FFF2-40B4-BE49-F238E27FC236}">
                <a16:creationId xmlns:a16="http://schemas.microsoft.com/office/drawing/2014/main" id="{10A02B88-9883-6551-9F27-4FD3B2F67680}"/>
              </a:ext>
            </a:extLst>
          </p:cNvPr>
          <p:cNvSpPr/>
          <p:nvPr/>
        </p:nvSpPr>
        <p:spPr>
          <a:xfrm>
            <a:off x="5014236" y="4991711"/>
            <a:ext cx="138697" cy="98298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0" name="正方形/長方形 1049">
            <a:extLst>
              <a:ext uri="{FF2B5EF4-FFF2-40B4-BE49-F238E27FC236}">
                <a16:creationId xmlns:a16="http://schemas.microsoft.com/office/drawing/2014/main" id="{CC48C713-1510-33F1-60EA-3F238E85F2C3}"/>
              </a:ext>
            </a:extLst>
          </p:cNvPr>
          <p:cNvSpPr/>
          <p:nvPr/>
        </p:nvSpPr>
        <p:spPr>
          <a:xfrm>
            <a:off x="4775124" y="4991711"/>
            <a:ext cx="83338" cy="96579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1" name="正方形/長方形 1050">
            <a:extLst>
              <a:ext uri="{FF2B5EF4-FFF2-40B4-BE49-F238E27FC236}">
                <a16:creationId xmlns:a16="http://schemas.microsoft.com/office/drawing/2014/main" id="{AA04E159-E996-DA12-D859-E0148FCF258C}"/>
              </a:ext>
            </a:extLst>
          </p:cNvPr>
          <p:cNvSpPr/>
          <p:nvPr/>
        </p:nvSpPr>
        <p:spPr>
          <a:xfrm>
            <a:off x="5202026" y="4991711"/>
            <a:ext cx="80326" cy="89329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2" name="正方形/長方形 1051">
            <a:extLst>
              <a:ext uri="{FF2B5EF4-FFF2-40B4-BE49-F238E27FC236}">
                <a16:creationId xmlns:a16="http://schemas.microsoft.com/office/drawing/2014/main" id="{B2E660A2-62EA-494D-0A02-2CA34F8B76F7}"/>
              </a:ext>
            </a:extLst>
          </p:cNvPr>
          <p:cNvSpPr/>
          <p:nvPr/>
        </p:nvSpPr>
        <p:spPr>
          <a:xfrm>
            <a:off x="5033136" y="4834997"/>
            <a:ext cx="80326" cy="89329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4" name="正方形/長方形 1053">
            <a:extLst>
              <a:ext uri="{FF2B5EF4-FFF2-40B4-BE49-F238E27FC236}">
                <a16:creationId xmlns:a16="http://schemas.microsoft.com/office/drawing/2014/main" id="{BD1A611A-64FF-0A0B-24F1-91CEBC61AD71}"/>
              </a:ext>
            </a:extLst>
          </p:cNvPr>
          <p:cNvSpPr/>
          <p:nvPr/>
        </p:nvSpPr>
        <p:spPr>
          <a:xfrm>
            <a:off x="5467526" y="5306397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5" name="正方形/長方形 1054">
            <a:extLst>
              <a:ext uri="{FF2B5EF4-FFF2-40B4-BE49-F238E27FC236}">
                <a16:creationId xmlns:a16="http://schemas.microsoft.com/office/drawing/2014/main" id="{376D4989-7C55-DDFC-BB69-889DAE327D96}"/>
              </a:ext>
            </a:extLst>
          </p:cNvPr>
          <p:cNvSpPr/>
          <p:nvPr/>
        </p:nvSpPr>
        <p:spPr>
          <a:xfrm>
            <a:off x="5546467" y="5306397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6" name="正方形/長方形 1055">
            <a:extLst>
              <a:ext uri="{FF2B5EF4-FFF2-40B4-BE49-F238E27FC236}">
                <a16:creationId xmlns:a16="http://schemas.microsoft.com/office/drawing/2014/main" id="{8E8F3662-09F9-849E-2DA3-3E477F1B0873}"/>
              </a:ext>
            </a:extLst>
          </p:cNvPr>
          <p:cNvSpPr/>
          <p:nvPr/>
        </p:nvSpPr>
        <p:spPr>
          <a:xfrm>
            <a:off x="5546467" y="5306397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7" name="正方形/長方形 1056">
            <a:extLst>
              <a:ext uri="{FF2B5EF4-FFF2-40B4-BE49-F238E27FC236}">
                <a16:creationId xmlns:a16="http://schemas.microsoft.com/office/drawing/2014/main" id="{ABA6633A-2D5E-1960-1946-F1E431123D78}"/>
              </a:ext>
            </a:extLst>
          </p:cNvPr>
          <p:cNvSpPr/>
          <p:nvPr/>
        </p:nvSpPr>
        <p:spPr>
          <a:xfrm>
            <a:off x="5388585" y="5215739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8" name="正方形/長方形 1057">
            <a:extLst>
              <a:ext uri="{FF2B5EF4-FFF2-40B4-BE49-F238E27FC236}">
                <a16:creationId xmlns:a16="http://schemas.microsoft.com/office/drawing/2014/main" id="{B9342522-D835-BED1-3E8A-26F6EF01FA64}"/>
              </a:ext>
            </a:extLst>
          </p:cNvPr>
          <p:cNvSpPr/>
          <p:nvPr/>
        </p:nvSpPr>
        <p:spPr>
          <a:xfrm>
            <a:off x="5388585" y="5306397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9" name="正方形/長方形 1058">
            <a:extLst>
              <a:ext uri="{FF2B5EF4-FFF2-40B4-BE49-F238E27FC236}">
                <a16:creationId xmlns:a16="http://schemas.microsoft.com/office/drawing/2014/main" id="{099F26F0-9F22-0785-F605-0C01A11110BE}"/>
              </a:ext>
            </a:extLst>
          </p:cNvPr>
          <p:cNvSpPr/>
          <p:nvPr/>
        </p:nvSpPr>
        <p:spPr>
          <a:xfrm>
            <a:off x="5737241" y="5306397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0" name="正方形/長方形 1059">
            <a:extLst>
              <a:ext uri="{FF2B5EF4-FFF2-40B4-BE49-F238E27FC236}">
                <a16:creationId xmlns:a16="http://schemas.microsoft.com/office/drawing/2014/main" id="{DDC8B61D-43F3-FEEB-91CB-471D20C9E13C}"/>
              </a:ext>
            </a:extLst>
          </p:cNvPr>
          <p:cNvSpPr/>
          <p:nvPr/>
        </p:nvSpPr>
        <p:spPr>
          <a:xfrm>
            <a:off x="5522056" y="4998295"/>
            <a:ext cx="152645" cy="96578"/>
          </a:xfrm>
          <a:prstGeom prst="rect">
            <a:avLst/>
          </a:prstGeom>
          <a:solidFill>
            <a:srgbClr val="ECF9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1" name="正方形/長方形 1060">
            <a:extLst>
              <a:ext uri="{FF2B5EF4-FFF2-40B4-BE49-F238E27FC236}">
                <a16:creationId xmlns:a16="http://schemas.microsoft.com/office/drawing/2014/main" id="{AFE96B81-5627-91A2-4C65-E4AAEC219433}"/>
              </a:ext>
            </a:extLst>
          </p:cNvPr>
          <p:cNvSpPr/>
          <p:nvPr/>
        </p:nvSpPr>
        <p:spPr>
          <a:xfrm>
            <a:off x="5677485" y="4998294"/>
            <a:ext cx="209494" cy="96578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2" name="正方形/長方形 1061">
            <a:extLst>
              <a:ext uri="{FF2B5EF4-FFF2-40B4-BE49-F238E27FC236}">
                <a16:creationId xmlns:a16="http://schemas.microsoft.com/office/drawing/2014/main" id="{FCFBA4F0-5576-2FF5-F7B2-CC9079A9B28F}"/>
              </a:ext>
            </a:extLst>
          </p:cNvPr>
          <p:cNvSpPr/>
          <p:nvPr/>
        </p:nvSpPr>
        <p:spPr>
          <a:xfrm>
            <a:off x="5438373" y="4998294"/>
            <a:ext cx="83338" cy="96579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4" name="正方形/長方形 1063">
            <a:extLst>
              <a:ext uri="{FF2B5EF4-FFF2-40B4-BE49-F238E27FC236}">
                <a16:creationId xmlns:a16="http://schemas.microsoft.com/office/drawing/2014/main" id="{FAF3C73B-C93A-7839-4A63-A068FEFCBFB7}"/>
              </a:ext>
            </a:extLst>
          </p:cNvPr>
          <p:cNvSpPr/>
          <p:nvPr/>
        </p:nvSpPr>
        <p:spPr>
          <a:xfrm>
            <a:off x="5732663" y="4834997"/>
            <a:ext cx="80326" cy="89329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E15EC5A-D9AB-0413-94C6-1C9DBA1A552F}"/>
              </a:ext>
            </a:extLst>
          </p:cNvPr>
          <p:cNvSpPr/>
          <p:nvPr/>
        </p:nvSpPr>
        <p:spPr>
          <a:xfrm>
            <a:off x="6048241" y="5299814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0F8FEB2F-564C-7593-4C3B-7298F2EFA271}"/>
              </a:ext>
            </a:extLst>
          </p:cNvPr>
          <p:cNvSpPr/>
          <p:nvPr/>
        </p:nvSpPr>
        <p:spPr>
          <a:xfrm>
            <a:off x="6127182" y="5299814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DAF04AC-875C-7245-AF20-15AEF4511961}"/>
              </a:ext>
            </a:extLst>
          </p:cNvPr>
          <p:cNvSpPr/>
          <p:nvPr/>
        </p:nvSpPr>
        <p:spPr>
          <a:xfrm>
            <a:off x="6127182" y="5299814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1AEAAC25-7D67-7582-EE9C-B1A055686F1E}"/>
              </a:ext>
            </a:extLst>
          </p:cNvPr>
          <p:cNvSpPr/>
          <p:nvPr/>
        </p:nvSpPr>
        <p:spPr>
          <a:xfrm>
            <a:off x="5969300" y="5209156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26B59421-DCB4-61D2-ABEA-B3F02C857120}"/>
              </a:ext>
            </a:extLst>
          </p:cNvPr>
          <p:cNvSpPr/>
          <p:nvPr/>
        </p:nvSpPr>
        <p:spPr>
          <a:xfrm>
            <a:off x="5969300" y="5299814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4" name="正方形/長方形 1023">
            <a:extLst>
              <a:ext uri="{FF2B5EF4-FFF2-40B4-BE49-F238E27FC236}">
                <a16:creationId xmlns:a16="http://schemas.microsoft.com/office/drawing/2014/main" id="{07D0D844-CFA1-CC17-C53A-475BC0DF61D8}"/>
              </a:ext>
            </a:extLst>
          </p:cNvPr>
          <p:cNvSpPr/>
          <p:nvPr/>
        </p:nvSpPr>
        <p:spPr>
          <a:xfrm>
            <a:off x="6317956" y="5299814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8" name="正方形/長方形 1037">
            <a:extLst>
              <a:ext uri="{FF2B5EF4-FFF2-40B4-BE49-F238E27FC236}">
                <a16:creationId xmlns:a16="http://schemas.microsoft.com/office/drawing/2014/main" id="{7C92851E-7079-65B1-6E7B-00505E13018D}"/>
              </a:ext>
            </a:extLst>
          </p:cNvPr>
          <p:cNvSpPr/>
          <p:nvPr/>
        </p:nvSpPr>
        <p:spPr>
          <a:xfrm>
            <a:off x="6102771" y="4991712"/>
            <a:ext cx="152645" cy="96578"/>
          </a:xfrm>
          <a:prstGeom prst="rect">
            <a:avLst/>
          </a:prstGeom>
          <a:solidFill>
            <a:srgbClr val="ECF9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9" name="正方形/長方形 1038">
            <a:extLst>
              <a:ext uri="{FF2B5EF4-FFF2-40B4-BE49-F238E27FC236}">
                <a16:creationId xmlns:a16="http://schemas.microsoft.com/office/drawing/2014/main" id="{1379D056-DF03-C3FE-77A4-BF014020CB68}"/>
              </a:ext>
            </a:extLst>
          </p:cNvPr>
          <p:cNvSpPr/>
          <p:nvPr/>
        </p:nvSpPr>
        <p:spPr>
          <a:xfrm>
            <a:off x="6258200" y="4991711"/>
            <a:ext cx="151692" cy="89329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0" name="正方形/長方形 1039">
            <a:extLst>
              <a:ext uri="{FF2B5EF4-FFF2-40B4-BE49-F238E27FC236}">
                <a16:creationId xmlns:a16="http://schemas.microsoft.com/office/drawing/2014/main" id="{C5A7EA51-16B1-022E-931C-82FF4789B911}"/>
              </a:ext>
            </a:extLst>
          </p:cNvPr>
          <p:cNvSpPr/>
          <p:nvPr/>
        </p:nvSpPr>
        <p:spPr>
          <a:xfrm>
            <a:off x="6019088" y="4991711"/>
            <a:ext cx="83338" cy="96579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5" name="正方形/長方形 1064">
            <a:extLst>
              <a:ext uri="{FF2B5EF4-FFF2-40B4-BE49-F238E27FC236}">
                <a16:creationId xmlns:a16="http://schemas.microsoft.com/office/drawing/2014/main" id="{5DAC814C-C497-59CD-1BFE-0E735725D569}"/>
              </a:ext>
            </a:extLst>
          </p:cNvPr>
          <p:cNvSpPr/>
          <p:nvPr/>
        </p:nvSpPr>
        <p:spPr>
          <a:xfrm>
            <a:off x="6097898" y="4875220"/>
            <a:ext cx="201816" cy="116381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7735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6270AF-A437-A3C9-7E29-0C119EB6D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正方形/長方形 1169">
            <a:extLst>
              <a:ext uri="{FF2B5EF4-FFF2-40B4-BE49-F238E27FC236}">
                <a16:creationId xmlns:a16="http://schemas.microsoft.com/office/drawing/2014/main" id="{5F90EB1E-18C8-182A-4CE2-CF108E95E04B}"/>
              </a:ext>
            </a:extLst>
          </p:cNvPr>
          <p:cNvSpPr/>
          <p:nvPr/>
        </p:nvSpPr>
        <p:spPr>
          <a:xfrm>
            <a:off x="8636000" y="4220306"/>
            <a:ext cx="717551" cy="1461053"/>
          </a:xfrm>
          <a:prstGeom prst="rect">
            <a:avLst/>
          </a:prstGeom>
          <a:solidFill>
            <a:srgbClr val="26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1" name="正方形/長方形 1170">
            <a:extLst>
              <a:ext uri="{FF2B5EF4-FFF2-40B4-BE49-F238E27FC236}">
                <a16:creationId xmlns:a16="http://schemas.microsoft.com/office/drawing/2014/main" id="{4E64CEC3-C228-A5C7-8075-4EE66CA7017D}"/>
              </a:ext>
            </a:extLst>
          </p:cNvPr>
          <p:cNvSpPr/>
          <p:nvPr/>
        </p:nvSpPr>
        <p:spPr>
          <a:xfrm>
            <a:off x="9353550" y="4220306"/>
            <a:ext cx="717551" cy="1461053"/>
          </a:xfrm>
          <a:prstGeom prst="rect">
            <a:avLst/>
          </a:prstGeom>
          <a:solidFill>
            <a:srgbClr val="26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2" name="正方形/長方形 1171">
            <a:extLst>
              <a:ext uri="{FF2B5EF4-FFF2-40B4-BE49-F238E27FC236}">
                <a16:creationId xmlns:a16="http://schemas.microsoft.com/office/drawing/2014/main" id="{E0E486D6-15C2-5BCA-7DDC-7E419152B0F1}"/>
              </a:ext>
            </a:extLst>
          </p:cNvPr>
          <p:cNvSpPr/>
          <p:nvPr/>
        </p:nvSpPr>
        <p:spPr>
          <a:xfrm>
            <a:off x="10071100" y="4220306"/>
            <a:ext cx="717551" cy="1461053"/>
          </a:xfrm>
          <a:prstGeom prst="rect">
            <a:avLst/>
          </a:prstGeom>
          <a:solidFill>
            <a:srgbClr val="26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7" name="正方形/長方形 1066">
            <a:extLst>
              <a:ext uri="{FF2B5EF4-FFF2-40B4-BE49-F238E27FC236}">
                <a16:creationId xmlns:a16="http://schemas.microsoft.com/office/drawing/2014/main" id="{1E4DB40B-2DB9-E23C-4E14-0CC561B76036}"/>
              </a:ext>
            </a:extLst>
          </p:cNvPr>
          <p:cNvSpPr/>
          <p:nvPr/>
        </p:nvSpPr>
        <p:spPr>
          <a:xfrm>
            <a:off x="5048249" y="4220307"/>
            <a:ext cx="717551" cy="1461053"/>
          </a:xfrm>
          <a:prstGeom prst="rect">
            <a:avLst/>
          </a:prstGeom>
          <a:solidFill>
            <a:srgbClr val="26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6" name="正方形/長方形 1165">
            <a:extLst>
              <a:ext uri="{FF2B5EF4-FFF2-40B4-BE49-F238E27FC236}">
                <a16:creationId xmlns:a16="http://schemas.microsoft.com/office/drawing/2014/main" id="{C038ABAD-4705-D8A8-68B8-84285CD2A517}"/>
              </a:ext>
            </a:extLst>
          </p:cNvPr>
          <p:cNvSpPr/>
          <p:nvPr/>
        </p:nvSpPr>
        <p:spPr>
          <a:xfrm>
            <a:off x="5765800" y="4220307"/>
            <a:ext cx="717551" cy="1461053"/>
          </a:xfrm>
          <a:prstGeom prst="rect">
            <a:avLst/>
          </a:prstGeom>
          <a:solidFill>
            <a:srgbClr val="26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7" name="正方形/長方形 1166">
            <a:extLst>
              <a:ext uri="{FF2B5EF4-FFF2-40B4-BE49-F238E27FC236}">
                <a16:creationId xmlns:a16="http://schemas.microsoft.com/office/drawing/2014/main" id="{DB85D97B-86AE-A0A4-790A-C3D43DE8640C}"/>
              </a:ext>
            </a:extLst>
          </p:cNvPr>
          <p:cNvSpPr/>
          <p:nvPr/>
        </p:nvSpPr>
        <p:spPr>
          <a:xfrm>
            <a:off x="6483350" y="4220307"/>
            <a:ext cx="717551" cy="1461053"/>
          </a:xfrm>
          <a:prstGeom prst="rect">
            <a:avLst/>
          </a:prstGeom>
          <a:solidFill>
            <a:srgbClr val="26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8" name="正方形/長方形 1167">
            <a:extLst>
              <a:ext uri="{FF2B5EF4-FFF2-40B4-BE49-F238E27FC236}">
                <a16:creationId xmlns:a16="http://schemas.microsoft.com/office/drawing/2014/main" id="{34455F38-E89C-2C4D-84A1-1A52BDBB5853}"/>
              </a:ext>
            </a:extLst>
          </p:cNvPr>
          <p:cNvSpPr/>
          <p:nvPr/>
        </p:nvSpPr>
        <p:spPr>
          <a:xfrm>
            <a:off x="7200900" y="4220307"/>
            <a:ext cx="717551" cy="1461053"/>
          </a:xfrm>
          <a:prstGeom prst="rect">
            <a:avLst/>
          </a:prstGeom>
          <a:solidFill>
            <a:srgbClr val="26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9" name="正方形/長方形 1168">
            <a:extLst>
              <a:ext uri="{FF2B5EF4-FFF2-40B4-BE49-F238E27FC236}">
                <a16:creationId xmlns:a16="http://schemas.microsoft.com/office/drawing/2014/main" id="{EFFD4D10-1FAD-041C-78FB-A24AE77CE802}"/>
              </a:ext>
            </a:extLst>
          </p:cNvPr>
          <p:cNvSpPr/>
          <p:nvPr/>
        </p:nvSpPr>
        <p:spPr>
          <a:xfrm>
            <a:off x="7918450" y="4220306"/>
            <a:ext cx="717551" cy="1461053"/>
          </a:xfrm>
          <a:prstGeom prst="rect">
            <a:avLst/>
          </a:prstGeom>
          <a:solidFill>
            <a:srgbClr val="26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3" name="正方形/長方形 1062">
            <a:extLst>
              <a:ext uri="{FF2B5EF4-FFF2-40B4-BE49-F238E27FC236}">
                <a16:creationId xmlns:a16="http://schemas.microsoft.com/office/drawing/2014/main" id="{0D596EE5-9F09-1B53-3507-E5552A256726}"/>
              </a:ext>
            </a:extLst>
          </p:cNvPr>
          <p:cNvSpPr/>
          <p:nvPr/>
        </p:nvSpPr>
        <p:spPr>
          <a:xfrm>
            <a:off x="9175135" y="408648"/>
            <a:ext cx="2585545" cy="6646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66" name="図 1065">
            <a:extLst>
              <a:ext uri="{FF2B5EF4-FFF2-40B4-BE49-F238E27FC236}">
                <a16:creationId xmlns:a16="http://schemas.microsoft.com/office/drawing/2014/main" id="{F0C921AC-5A18-6077-67E5-F11AB5F90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2294" y="326359"/>
            <a:ext cx="822841" cy="829269"/>
          </a:xfrm>
          <a:prstGeom prst="rect">
            <a:avLst/>
          </a:prstGeom>
        </p:spPr>
      </p:pic>
      <p:sp>
        <p:nvSpPr>
          <p:cNvPr id="1068" name="正方形/長方形 1067">
            <a:extLst>
              <a:ext uri="{FF2B5EF4-FFF2-40B4-BE49-F238E27FC236}">
                <a16:creationId xmlns:a16="http://schemas.microsoft.com/office/drawing/2014/main" id="{99682FD5-29E9-8B35-5DDB-93C98E7FD426}"/>
              </a:ext>
            </a:extLst>
          </p:cNvPr>
          <p:cNvSpPr/>
          <p:nvPr/>
        </p:nvSpPr>
        <p:spPr>
          <a:xfrm>
            <a:off x="1398872" y="2255731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9" name="正方形/長方形 1068">
            <a:extLst>
              <a:ext uri="{FF2B5EF4-FFF2-40B4-BE49-F238E27FC236}">
                <a16:creationId xmlns:a16="http://schemas.microsoft.com/office/drawing/2014/main" id="{B26FC405-9E85-6CFF-F841-732647A03907}"/>
              </a:ext>
            </a:extLst>
          </p:cNvPr>
          <p:cNvSpPr/>
          <p:nvPr/>
        </p:nvSpPr>
        <p:spPr>
          <a:xfrm>
            <a:off x="1477813" y="2255731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0" name="正方形/長方形 1069">
            <a:extLst>
              <a:ext uri="{FF2B5EF4-FFF2-40B4-BE49-F238E27FC236}">
                <a16:creationId xmlns:a16="http://schemas.microsoft.com/office/drawing/2014/main" id="{612D76F8-04C4-D58D-53E4-5BE84CB56112}"/>
              </a:ext>
            </a:extLst>
          </p:cNvPr>
          <p:cNvSpPr/>
          <p:nvPr/>
        </p:nvSpPr>
        <p:spPr>
          <a:xfrm>
            <a:off x="1477813" y="2255731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1" name="正方形/長方形 1070">
            <a:extLst>
              <a:ext uri="{FF2B5EF4-FFF2-40B4-BE49-F238E27FC236}">
                <a16:creationId xmlns:a16="http://schemas.microsoft.com/office/drawing/2014/main" id="{2D710729-2DD6-D0B3-6757-2EED76B2D96A}"/>
              </a:ext>
            </a:extLst>
          </p:cNvPr>
          <p:cNvSpPr/>
          <p:nvPr/>
        </p:nvSpPr>
        <p:spPr>
          <a:xfrm>
            <a:off x="1319931" y="2165073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2" name="正方形/長方形 1071">
            <a:extLst>
              <a:ext uri="{FF2B5EF4-FFF2-40B4-BE49-F238E27FC236}">
                <a16:creationId xmlns:a16="http://schemas.microsoft.com/office/drawing/2014/main" id="{F9D04F77-BD48-B20B-E831-ACA5F030826D}"/>
              </a:ext>
            </a:extLst>
          </p:cNvPr>
          <p:cNvSpPr/>
          <p:nvPr/>
        </p:nvSpPr>
        <p:spPr>
          <a:xfrm>
            <a:off x="1319931" y="2255731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3" name="正方形/長方形 1072">
            <a:extLst>
              <a:ext uri="{FF2B5EF4-FFF2-40B4-BE49-F238E27FC236}">
                <a16:creationId xmlns:a16="http://schemas.microsoft.com/office/drawing/2014/main" id="{A410A1B2-8B1B-5C1B-6AD5-4C65712DB257}"/>
              </a:ext>
            </a:extLst>
          </p:cNvPr>
          <p:cNvSpPr/>
          <p:nvPr/>
        </p:nvSpPr>
        <p:spPr>
          <a:xfrm>
            <a:off x="1668587" y="2255731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4" name="正方形/長方形 1073">
            <a:extLst>
              <a:ext uri="{FF2B5EF4-FFF2-40B4-BE49-F238E27FC236}">
                <a16:creationId xmlns:a16="http://schemas.microsoft.com/office/drawing/2014/main" id="{67DE6578-8414-CC26-53F3-0ADBCC3FB0ED}"/>
              </a:ext>
            </a:extLst>
          </p:cNvPr>
          <p:cNvSpPr/>
          <p:nvPr/>
        </p:nvSpPr>
        <p:spPr>
          <a:xfrm>
            <a:off x="1453402" y="1893136"/>
            <a:ext cx="152645" cy="151072"/>
          </a:xfrm>
          <a:prstGeom prst="rect">
            <a:avLst/>
          </a:prstGeom>
          <a:solidFill>
            <a:srgbClr val="ECF9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5" name="正方形/長方形 1074">
            <a:extLst>
              <a:ext uri="{FF2B5EF4-FFF2-40B4-BE49-F238E27FC236}">
                <a16:creationId xmlns:a16="http://schemas.microsoft.com/office/drawing/2014/main" id="{F6A11EBB-E691-9E38-D4FB-0E368D2A8481}"/>
              </a:ext>
            </a:extLst>
          </p:cNvPr>
          <p:cNvSpPr/>
          <p:nvPr/>
        </p:nvSpPr>
        <p:spPr>
          <a:xfrm>
            <a:off x="1608832" y="1894854"/>
            <a:ext cx="80326" cy="151072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6" name="正方形/長方形 1075">
            <a:extLst>
              <a:ext uri="{FF2B5EF4-FFF2-40B4-BE49-F238E27FC236}">
                <a16:creationId xmlns:a16="http://schemas.microsoft.com/office/drawing/2014/main" id="{16D924F8-333B-8503-7467-DB19C8A1BDC5}"/>
              </a:ext>
            </a:extLst>
          </p:cNvPr>
          <p:cNvSpPr/>
          <p:nvPr/>
        </p:nvSpPr>
        <p:spPr>
          <a:xfrm>
            <a:off x="1372731" y="1893136"/>
            <a:ext cx="80326" cy="151072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7" name="正方形/長方形 1076">
            <a:extLst>
              <a:ext uri="{FF2B5EF4-FFF2-40B4-BE49-F238E27FC236}">
                <a16:creationId xmlns:a16="http://schemas.microsoft.com/office/drawing/2014/main" id="{23FC74A4-F360-B0ED-ECD5-86F4C900F0F6}"/>
              </a:ext>
            </a:extLst>
          </p:cNvPr>
          <p:cNvSpPr/>
          <p:nvPr/>
        </p:nvSpPr>
        <p:spPr>
          <a:xfrm>
            <a:off x="1450619" y="1802088"/>
            <a:ext cx="152644" cy="8933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8" name="正方形/長方形 1077">
            <a:extLst>
              <a:ext uri="{FF2B5EF4-FFF2-40B4-BE49-F238E27FC236}">
                <a16:creationId xmlns:a16="http://schemas.microsoft.com/office/drawing/2014/main" id="{1CAC3AF2-9C52-FBBD-1286-BB190A1CF3FC}"/>
              </a:ext>
            </a:extLst>
          </p:cNvPr>
          <p:cNvSpPr/>
          <p:nvPr/>
        </p:nvSpPr>
        <p:spPr>
          <a:xfrm>
            <a:off x="1946967" y="2255731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9" name="正方形/長方形 1078">
            <a:extLst>
              <a:ext uri="{FF2B5EF4-FFF2-40B4-BE49-F238E27FC236}">
                <a16:creationId xmlns:a16="http://schemas.microsoft.com/office/drawing/2014/main" id="{00D833CC-28CF-FFE9-2A48-DD9F3DC8A74F}"/>
              </a:ext>
            </a:extLst>
          </p:cNvPr>
          <p:cNvSpPr/>
          <p:nvPr/>
        </p:nvSpPr>
        <p:spPr>
          <a:xfrm>
            <a:off x="2025908" y="2255731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0" name="正方形/長方形 1079">
            <a:extLst>
              <a:ext uri="{FF2B5EF4-FFF2-40B4-BE49-F238E27FC236}">
                <a16:creationId xmlns:a16="http://schemas.microsoft.com/office/drawing/2014/main" id="{B47E2C4A-DFBB-DC3C-080A-77D0580B6A45}"/>
              </a:ext>
            </a:extLst>
          </p:cNvPr>
          <p:cNvSpPr/>
          <p:nvPr/>
        </p:nvSpPr>
        <p:spPr>
          <a:xfrm>
            <a:off x="2025908" y="2255731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1" name="正方形/長方形 1080">
            <a:extLst>
              <a:ext uri="{FF2B5EF4-FFF2-40B4-BE49-F238E27FC236}">
                <a16:creationId xmlns:a16="http://schemas.microsoft.com/office/drawing/2014/main" id="{D6B24126-C84F-BB4A-9677-5290EC9E58E5}"/>
              </a:ext>
            </a:extLst>
          </p:cNvPr>
          <p:cNvSpPr/>
          <p:nvPr/>
        </p:nvSpPr>
        <p:spPr>
          <a:xfrm>
            <a:off x="1868026" y="2165073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2" name="正方形/長方形 1081">
            <a:extLst>
              <a:ext uri="{FF2B5EF4-FFF2-40B4-BE49-F238E27FC236}">
                <a16:creationId xmlns:a16="http://schemas.microsoft.com/office/drawing/2014/main" id="{A6D346A5-213D-E83A-81DC-495FB085D068}"/>
              </a:ext>
            </a:extLst>
          </p:cNvPr>
          <p:cNvSpPr/>
          <p:nvPr/>
        </p:nvSpPr>
        <p:spPr>
          <a:xfrm>
            <a:off x="1868026" y="2255731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3" name="正方形/長方形 1082">
            <a:extLst>
              <a:ext uri="{FF2B5EF4-FFF2-40B4-BE49-F238E27FC236}">
                <a16:creationId xmlns:a16="http://schemas.microsoft.com/office/drawing/2014/main" id="{63C51356-C0A2-02BC-98FF-72E452A5B836}"/>
              </a:ext>
            </a:extLst>
          </p:cNvPr>
          <p:cNvSpPr/>
          <p:nvPr/>
        </p:nvSpPr>
        <p:spPr>
          <a:xfrm>
            <a:off x="2216682" y="2255731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4" name="正方形/長方形 1083">
            <a:extLst>
              <a:ext uri="{FF2B5EF4-FFF2-40B4-BE49-F238E27FC236}">
                <a16:creationId xmlns:a16="http://schemas.microsoft.com/office/drawing/2014/main" id="{A0E510CD-4C74-041E-1E22-B5007FBC0E46}"/>
              </a:ext>
            </a:extLst>
          </p:cNvPr>
          <p:cNvSpPr/>
          <p:nvPr/>
        </p:nvSpPr>
        <p:spPr>
          <a:xfrm>
            <a:off x="2001497" y="1953548"/>
            <a:ext cx="152645" cy="90659"/>
          </a:xfrm>
          <a:prstGeom prst="rect">
            <a:avLst/>
          </a:prstGeom>
          <a:solidFill>
            <a:srgbClr val="ECF9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5" name="正方形/長方形 1084">
            <a:extLst>
              <a:ext uri="{FF2B5EF4-FFF2-40B4-BE49-F238E27FC236}">
                <a16:creationId xmlns:a16="http://schemas.microsoft.com/office/drawing/2014/main" id="{9ED150BE-D9CB-91C7-BE68-43B526CAE8E5}"/>
              </a:ext>
            </a:extLst>
          </p:cNvPr>
          <p:cNvSpPr/>
          <p:nvPr/>
        </p:nvSpPr>
        <p:spPr>
          <a:xfrm>
            <a:off x="2156926" y="1953548"/>
            <a:ext cx="80327" cy="92378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6" name="正方形/長方形 1085">
            <a:extLst>
              <a:ext uri="{FF2B5EF4-FFF2-40B4-BE49-F238E27FC236}">
                <a16:creationId xmlns:a16="http://schemas.microsoft.com/office/drawing/2014/main" id="{D5D75F55-614E-B58D-7378-BD2FB29FECC1}"/>
              </a:ext>
            </a:extLst>
          </p:cNvPr>
          <p:cNvSpPr/>
          <p:nvPr/>
        </p:nvSpPr>
        <p:spPr>
          <a:xfrm>
            <a:off x="1917814" y="1953548"/>
            <a:ext cx="83338" cy="9066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7" name="正方形/長方形 1086">
            <a:extLst>
              <a:ext uri="{FF2B5EF4-FFF2-40B4-BE49-F238E27FC236}">
                <a16:creationId xmlns:a16="http://schemas.microsoft.com/office/drawing/2014/main" id="{2332789A-6AAA-0FCF-948B-3D4E874FF6DF}"/>
              </a:ext>
            </a:extLst>
          </p:cNvPr>
          <p:cNvSpPr/>
          <p:nvPr/>
        </p:nvSpPr>
        <p:spPr>
          <a:xfrm>
            <a:off x="1992983" y="1862890"/>
            <a:ext cx="152644" cy="8933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8" name="正方形/長方形 1087">
            <a:extLst>
              <a:ext uri="{FF2B5EF4-FFF2-40B4-BE49-F238E27FC236}">
                <a16:creationId xmlns:a16="http://schemas.microsoft.com/office/drawing/2014/main" id="{72DEA9CA-A585-B5B7-1590-D42B4CCB56F7}"/>
              </a:ext>
            </a:extLst>
          </p:cNvPr>
          <p:cNvSpPr/>
          <p:nvPr/>
        </p:nvSpPr>
        <p:spPr>
          <a:xfrm>
            <a:off x="910297" y="2253739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9" name="正方形/長方形 1088">
            <a:extLst>
              <a:ext uri="{FF2B5EF4-FFF2-40B4-BE49-F238E27FC236}">
                <a16:creationId xmlns:a16="http://schemas.microsoft.com/office/drawing/2014/main" id="{B0C8E7F9-39A1-1DCC-502A-9094EFDB73D8}"/>
              </a:ext>
            </a:extLst>
          </p:cNvPr>
          <p:cNvSpPr/>
          <p:nvPr/>
        </p:nvSpPr>
        <p:spPr>
          <a:xfrm>
            <a:off x="989238" y="2253739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0" name="正方形/長方形 1089">
            <a:extLst>
              <a:ext uri="{FF2B5EF4-FFF2-40B4-BE49-F238E27FC236}">
                <a16:creationId xmlns:a16="http://schemas.microsoft.com/office/drawing/2014/main" id="{0185AD36-7334-98D6-9315-210190C5180D}"/>
              </a:ext>
            </a:extLst>
          </p:cNvPr>
          <p:cNvSpPr/>
          <p:nvPr/>
        </p:nvSpPr>
        <p:spPr>
          <a:xfrm>
            <a:off x="989238" y="2253739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1" name="正方形/長方形 1090">
            <a:extLst>
              <a:ext uri="{FF2B5EF4-FFF2-40B4-BE49-F238E27FC236}">
                <a16:creationId xmlns:a16="http://schemas.microsoft.com/office/drawing/2014/main" id="{B5FF75BD-F0BD-39EF-B9D1-D5D3B4D72B60}"/>
              </a:ext>
            </a:extLst>
          </p:cNvPr>
          <p:cNvSpPr/>
          <p:nvPr/>
        </p:nvSpPr>
        <p:spPr>
          <a:xfrm>
            <a:off x="831356" y="2163081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2" name="正方形/長方形 1091">
            <a:extLst>
              <a:ext uri="{FF2B5EF4-FFF2-40B4-BE49-F238E27FC236}">
                <a16:creationId xmlns:a16="http://schemas.microsoft.com/office/drawing/2014/main" id="{28D23FFF-C532-AABC-68E8-0E6ECB19074D}"/>
              </a:ext>
            </a:extLst>
          </p:cNvPr>
          <p:cNvSpPr/>
          <p:nvPr/>
        </p:nvSpPr>
        <p:spPr>
          <a:xfrm>
            <a:off x="831356" y="2253739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3" name="正方形/長方形 1092">
            <a:extLst>
              <a:ext uri="{FF2B5EF4-FFF2-40B4-BE49-F238E27FC236}">
                <a16:creationId xmlns:a16="http://schemas.microsoft.com/office/drawing/2014/main" id="{297AED7C-ADBD-DF12-4D50-B2E37FA62BB3}"/>
              </a:ext>
            </a:extLst>
          </p:cNvPr>
          <p:cNvSpPr/>
          <p:nvPr/>
        </p:nvSpPr>
        <p:spPr>
          <a:xfrm>
            <a:off x="1180012" y="2253739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4" name="正方形/長方形 1093">
            <a:extLst>
              <a:ext uri="{FF2B5EF4-FFF2-40B4-BE49-F238E27FC236}">
                <a16:creationId xmlns:a16="http://schemas.microsoft.com/office/drawing/2014/main" id="{AC0F01A4-7508-E0B8-3BBE-104C8451B6BC}"/>
              </a:ext>
            </a:extLst>
          </p:cNvPr>
          <p:cNvSpPr/>
          <p:nvPr/>
        </p:nvSpPr>
        <p:spPr>
          <a:xfrm>
            <a:off x="964827" y="1800096"/>
            <a:ext cx="152645" cy="242119"/>
          </a:xfrm>
          <a:prstGeom prst="rect">
            <a:avLst/>
          </a:prstGeom>
          <a:solidFill>
            <a:srgbClr val="ECF9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5" name="正方形/長方形 1094">
            <a:extLst>
              <a:ext uri="{FF2B5EF4-FFF2-40B4-BE49-F238E27FC236}">
                <a16:creationId xmlns:a16="http://schemas.microsoft.com/office/drawing/2014/main" id="{929872A7-22C4-A1D3-DFA6-9FB950B875DA}"/>
              </a:ext>
            </a:extLst>
          </p:cNvPr>
          <p:cNvSpPr/>
          <p:nvPr/>
        </p:nvSpPr>
        <p:spPr>
          <a:xfrm>
            <a:off x="1120256" y="1797224"/>
            <a:ext cx="80327" cy="24671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6" name="正方形/長方形 1095">
            <a:extLst>
              <a:ext uri="{FF2B5EF4-FFF2-40B4-BE49-F238E27FC236}">
                <a16:creationId xmlns:a16="http://schemas.microsoft.com/office/drawing/2014/main" id="{1334EC2B-3B6D-3D2C-D10F-B3E73F192C28}"/>
              </a:ext>
            </a:extLst>
          </p:cNvPr>
          <p:cNvSpPr/>
          <p:nvPr/>
        </p:nvSpPr>
        <p:spPr>
          <a:xfrm>
            <a:off x="881144" y="1800094"/>
            <a:ext cx="83338" cy="242122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7" name="正方形/長方形 1096">
            <a:extLst>
              <a:ext uri="{FF2B5EF4-FFF2-40B4-BE49-F238E27FC236}">
                <a16:creationId xmlns:a16="http://schemas.microsoft.com/office/drawing/2014/main" id="{CBB42E58-1572-BB37-398F-8F6D33209079}"/>
              </a:ext>
            </a:extLst>
          </p:cNvPr>
          <p:cNvSpPr/>
          <p:nvPr/>
        </p:nvSpPr>
        <p:spPr>
          <a:xfrm>
            <a:off x="964828" y="1706175"/>
            <a:ext cx="152644" cy="8933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8" name="正方形/長方形 1097">
            <a:extLst>
              <a:ext uri="{FF2B5EF4-FFF2-40B4-BE49-F238E27FC236}">
                <a16:creationId xmlns:a16="http://schemas.microsoft.com/office/drawing/2014/main" id="{EB1E14FC-C0AB-C354-53C8-649A574E4296}"/>
              </a:ext>
            </a:extLst>
          </p:cNvPr>
          <p:cNvSpPr/>
          <p:nvPr/>
        </p:nvSpPr>
        <p:spPr>
          <a:xfrm>
            <a:off x="2435542" y="2253739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9" name="正方形/長方形 1098">
            <a:extLst>
              <a:ext uri="{FF2B5EF4-FFF2-40B4-BE49-F238E27FC236}">
                <a16:creationId xmlns:a16="http://schemas.microsoft.com/office/drawing/2014/main" id="{4A712D21-76A4-21BD-6A5F-77A2E047E2E4}"/>
              </a:ext>
            </a:extLst>
          </p:cNvPr>
          <p:cNvSpPr/>
          <p:nvPr/>
        </p:nvSpPr>
        <p:spPr>
          <a:xfrm>
            <a:off x="2514483" y="2253739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0" name="正方形/長方形 1099">
            <a:extLst>
              <a:ext uri="{FF2B5EF4-FFF2-40B4-BE49-F238E27FC236}">
                <a16:creationId xmlns:a16="http://schemas.microsoft.com/office/drawing/2014/main" id="{C87F4C18-9016-5CAA-9CAB-CF64FDA2D0EE}"/>
              </a:ext>
            </a:extLst>
          </p:cNvPr>
          <p:cNvSpPr/>
          <p:nvPr/>
        </p:nvSpPr>
        <p:spPr>
          <a:xfrm>
            <a:off x="2514483" y="2253739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1" name="正方形/長方形 1100">
            <a:extLst>
              <a:ext uri="{FF2B5EF4-FFF2-40B4-BE49-F238E27FC236}">
                <a16:creationId xmlns:a16="http://schemas.microsoft.com/office/drawing/2014/main" id="{FB1D37E2-6B52-4972-02E9-09A864FBF54E}"/>
              </a:ext>
            </a:extLst>
          </p:cNvPr>
          <p:cNvSpPr/>
          <p:nvPr/>
        </p:nvSpPr>
        <p:spPr>
          <a:xfrm>
            <a:off x="2356601" y="2163081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2" name="正方形/長方形 1101">
            <a:extLst>
              <a:ext uri="{FF2B5EF4-FFF2-40B4-BE49-F238E27FC236}">
                <a16:creationId xmlns:a16="http://schemas.microsoft.com/office/drawing/2014/main" id="{CA8AFA99-135B-3B40-FB3E-8B37675FB6D3}"/>
              </a:ext>
            </a:extLst>
          </p:cNvPr>
          <p:cNvSpPr/>
          <p:nvPr/>
        </p:nvSpPr>
        <p:spPr>
          <a:xfrm>
            <a:off x="2356601" y="2253739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3" name="正方形/長方形 1102">
            <a:extLst>
              <a:ext uri="{FF2B5EF4-FFF2-40B4-BE49-F238E27FC236}">
                <a16:creationId xmlns:a16="http://schemas.microsoft.com/office/drawing/2014/main" id="{7369AFB2-16F7-3ABD-B740-C87844B6786F}"/>
              </a:ext>
            </a:extLst>
          </p:cNvPr>
          <p:cNvSpPr/>
          <p:nvPr/>
        </p:nvSpPr>
        <p:spPr>
          <a:xfrm>
            <a:off x="2705257" y="2253739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4" name="正方形/長方形 1103">
            <a:extLst>
              <a:ext uri="{FF2B5EF4-FFF2-40B4-BE49-F238E27FC236}">
                <a16:creationId xmlns:a16="http://schemas.microsoft.com/office/drawing/2014/main" id="{30804F2A-1911-1504-18BB-0E25A0B4C60C}"/>
              </a:ext>
            </a:extLst>
          </p:cNvPr>
          <p:cNvSpPr/>
          <p:nvPr/>
        </p:nvSpPr>
        <p:spPr>
          <a:xfrm>
            <a:off x="2477631" y="1952220"/>
            <a:ext cx="152644" cy="8933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5" name="正方形/長方形 1104">
            <a:extLst>
              <a:ext uri="{FF2B5EF4-FFF2-40B4-BE49-F238E27FC236}">
                <a16:creationId xmlns:a16="http://schemas.microsoft.com/office/drawing/2014/main" id="{DCE4B67E-2789-E936-5968-4C2C3871D8B3}"/>
              </a:ext>
            </a:extLst>
          </p:cNvPr>
          <p:cNvSpPr/>
          <p:nvPr/>
        </p:nvSpPr>
        <p:spPr>
          <a:xfrm>
            <a:off x="154370" y="702966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6" name="正方形/長方形 1105">
            <a:extLst>
              <a:ext uri="{FF2B5EF4-FFF2-40B4-BE49-F238E27FC236}">
                <a16:creationId xmlns:a16="http://schemas.microsoft.com/office/drawing/2014/main" id="{FFDEEFFE-ED3F-53B4-0577-2367F86F3E5A}"/>
              </a:ext>
            </a:extLst>
          </p:cNvPr>
          <p:cNvSpPr/>
          <p:nvPr/>
        </p:nvSpPr>
        <p:spPr>
          <a:xfrm>
            <a:off x="233311" y="702966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7" name="正方形/長方形 1106">
            <a:extLst>
              <a:ext uri="{FF2B5EF4-FFF2-40B4-BE49-F238E27FC236}">
                <a16:creationId xmlns:a16="http://schemas.microsoft.com/office/drawing/2014/main" id="{671F6AF6-DD5E-5BC9-EFDF-449A92E8BF57}"/>
              </a:ext>
            </a:extLst>
          </p:cNvPr>
          <p:cNvSpPr/>
          <p:nvPr/>
        </p:nvSpPr>
        <p:spPr>
          <a:xfrm>
            <a:off x="233311" y="702966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8" name="正方形/長方形 1107">
            <a:extLst>
              <a:ext uri="{FF2B5EF4-FFF2-40B4-BE49-F238E27FC236}">
                <a16:creationId xmlns:a16="http://schemas.microsoft.com/office/drawing/2014/main" id="{B01EF3D5-65E7-94F9-EB0B-EFDB0FF05DD0}"/>
              </a:ext>
            </a:extLst>
          </p:cNvPr>
          <p:cNvSpPr/>
          <p:nvPr/>
        </p:nvSpPr>
        <p:spPr>
          <a:xfrm>
            <a:off x="75429" y="612308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9" name="正方形/長方形 1108">
            <a:extLst>
              <a:ext uri="{FF2B5EF4-FFF2-40B4-BE49-F238E27FC236}">
                <a16:creationId xmlns:a16="http://schemas.microsoft.com/office/drawing/2014/main" id="{E005D914-F654-82C6-A86B-559094FF4C58}"/>
              </a:ext>
            </a:extLst>
          </p:cNvPr>
          <p:cNvSpPr/>
          <p:nvPr/>
        </p:nvSpPr>
        <p:spPr>
          <a:xfrm>
            <a:off x="75429" y="702966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0" name="正方形/長方形 1109">
            <a:extLst>
              <a:ext uri="{FF2B5EF4-FFF2-40B4-BE49-F238E27FC236}">
                <a16:creationId xmlns:a16="http://schemas.microsoft.com/office/drawing/2014/main" id="{4B0CB6D8-B439-D59A-75C0-34322DFD960C}"/>
              </a:ext>
            </a:extLst>
          </p:cNvPr>
          <p:cNvSpPr/>
          <p:nvPr/>
        </p:nvSpPr>
        <p:spPr>
          <a:xfrm>
            <a:off x="424085" y="702966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1" name="正方形/長方形 1110">
            <a:extLst>
              <a:ext uri="{FF2B5EF4-FFF2-40B4-BE49-F238E27FC236}">
                <a16:creationId xmlns:a16="http://schemas.microsoft.com/office/drawing/2014/main" id="{96385219-E4EF-694B-9988-9F731B701DF8}"/>
              </a:ext>
            </a:extLst>
          </p:cNvPr>
          <p:cNvSpPr/>
          <p:nvPr/>
        </p:nvSpPr>
        <p:spPr>
          <a:xfrm>
            <a:off x="208900" y="249323"/>
            <a:ext cx="152645" cy="242119"/>
          </a:xfrm>
          <a:prstGeom prst="rect">
            <a:avLst/>
          </a:prstGeom>
          <a:solidFill>
            <a:srgbClr val="ECF9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2" name="正方形/長方形 1111">
            <a:extLst>
              <a:ext uri="{FF2B5EF4-FFF2-40B4-BE49-F238E27FC236}">
                <a16:creationId xmlns:a16="http://schemas.microsoft.com/office/drawing/2014/main" id="{35FC9ACA-B3AB-BB12-4F37-962DEA7299D1}"/>
              </a:ext>
            </a:extLst>
          </p:cNvPr>
          <p:cNvSpPr/>
          <p:nvPr/>
        </p:nvSpPr>
        <p:spPr>
          <a:xfrm>
            <a:off x="364329" y="246451"/>
            <a:ext cx="80327" cy="24671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3" name="正方形/長方形 1112">
            <a:extLst>
              <a:ext uri="{FF2B5EF4-FFF2-40B4-BE49-F238E27FC236}">
                <a16:creationId xmlns:a16="http://schemas.microsoft.com/office/drawing/2014/main" id="{A6EA7D27-B70D-1B8C-0B60-D1A55712EE64}"/>
              </a:ext>
            </a:extLst>
          </p:cNvPr>
          <p:cNvSpPr/>
          <p:nvPr/>
        </p:nvSpPr>
        <p:spPr>
          <a:xfrm>
            <a:off x="125217" y="249321"/>
            <a:ext cx="83338" cy="242122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4" name="正方形/長方形 1113">
            <a:extLst>
              <a:ext uri="{FF2B5EF4-FFF2-40B4-BE49-F238E27FC236}">
                <a16:creationId xmlns:a16="http://schemas.microsoft.com/office/drawing/2014/main" id="{8114D842-9199-091E-116B-EE4729A8FDDB}"/>
              </a:ext>
            </a:extLst>
          </p:cNvPr>
          <p:cNvSpPr/>
          <p:nvPr/>
        </p:nvSpPr>
        <p:spPr>
          <a:xfrm>
            <a:off x="208901" y="155402"/>
            <a:ext cx="152644" cy="8933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5" name="正方形/長方形 1114">
            <a:extLst>
              <a:ext uri="{FF2B5EF4-FFF2-40B4-BE49-F238E27FC236}">
                <a16:creationId xmlns:a16="http://schemas.microsoft.com/office/drawing/2014/main" id="{05360BAD-2028-1805-4BD2-8C9EBEE51A78}"/>
              </a:ext>
            </a:extLst>
          </p:cNvPr>
          <p:cNvSpPr/>
          <p:nvPr/>
        </p:nvSpPr>
        <p:spPr>
          <a:xfrm>
            <a:off x="208901" y="0"/>
            <a:ext cx="152644" cy="8933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6" name="正方形/長方形 1115">
            <a:extLst>
              <a:ext uri="{FF2B5EF4-FFF2-40B4-BE49-F238E27FC236}">
                <a16:creationId xmlns:a16="http://schemas.microsoft.com/office/drawing/2014/main" id="{22D162D9-CD44-DFC1-F3EC-C3A82A3BDD84}"/>
              </a:ext>
            </a:extLst>
          </p:cNvPr>
          <p:cNvSpPr/>
          <p:nvPr/>
        </p:nvSpPr>
        <p:spPr>
          <a:xfrm>
            <a:off x="2714692" y="554147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7" name="正方形/長方形 1116">
            <a:extLst>
              <a:ext uri="{FF2B5EF4-FFF2-40B4-BE49-F238E27FC236}">
                <a16:creationId xmlns:a16="http://schemas.microsoft.com/office/drawing/2014/main" id="{613E0EC3-F04A-DC7B-611F-48CF4E82A94E}"/>
              </a:ext>
            </a:extLst>
          </p:cNvPr>
          <p:cNvSpPr/>
          <p:nvPr/>
        </p:nvSpPr>
        <p:spPr>
          <a:xfrm>
            <a:off x="2793633" y="554147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8" name="正方形/長方形 1117">
            <a:extLst>
              <a:ext uri="{FF2B5EF4-FFF2-40B4-BE49-F238E27FC236}">
                <a16:creationId xmlns:a16="http://schemas.microsoft.com/office/drawing/2014/main" id="{7FAE1316-8748-F3E0-6E12-6241D97A4890}"/>
              </a:ext>
            </a:extLst>
          </p:cNvPr>
          <p:cNvSpPr/>
          <p:nvPr/>
        </p:nvSpPr>
        <p:spPr>
          <a:xfrm>
            <a:off x="2793633" y="554147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9" name="正方形/長方形 1118">
            <a:extLst>
              <a:ext uri="{FF2B5EF4-FFF2-40B4-BE49-F238E27FC236}">
                <a16:creationId xmlns:a16="http://schemas.microsoft.com/office/drawing/2014/main" id="{F590932F-D1D5-EFD0-6334-0224EB3468E1}"/>
              </a:ext>
            </a:extLst>
          </p:cNvPr>
          <p:cNvSpPr/>
          <p:nvPr/>
        </p:nvSpPr>
        <p:spPr>
          <a:xfrm>
            <a:off x="2635751" y="463489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0" name="正方形/長方形 1119">
            <a:extLst>
              <a:ext uri="{FF2B5EF4-FFF2-40B4-BE49-F238E27FC236}">
                <a16:creationId xmlns:a16="http://schemas.microsoft.com/office/drawing/2014/main" id="{6179C49F-8625-AFA4-ECBF-0482232D7EEF}"/>
              </a:ext>
            </a:extLst>
          </p:cNvPr>
          <p:cNvSpPr/>
          <p:nvPr/>
        </p:nvSpPr>
        <p:spPr>
          <a:xfrm>
            <a:off x="2635751" y="554147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1" name="正方形/長方形 1120">
            <a:extLst>
              <a:ext uri="{FF2B5EF4-FFF2-40B4-BE49-F238E27FC236}">
                <a16:creationId xmlns:a16="http://schemas.microsoft.com/office/drawing/2014/main" id="{3240F5AC-85CD-51DD-6FAA-2FDD0499C07A}"/>
              </a:ext>
            </a:extLst>
          </p:cNvPr>
          <p:cNvSpPr/>
          <p:nvPr/>
        </p:nvSpPr>
        <p:spPr>
          <a:xfrm>
            <a:off x="2984407" y="554147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2" name="正方形/長方形 1121">
            <a:extLst>
              <a:ext uri="{FF2B5EF4-FFF2-40B4-BE49-F238E27FC236}">
                <a16:creationId xmlns:a16="http://schemas.microsoft.com/office/drawing/2014/main" id="{2D547376-C5C3-4B33-B934-776140D80A32}"/>
              </a:ext>
            </a:extLst>
          </p:cNvPr>
          <p:cNvSpPr/>
          <p:nvPr/>
        </p:nvSpPr>
        <p:spPr>
          <a:xfrm>
            <a:off x="2769222" y="246045"/>
            <a:ext cx="152645" cy="96578"/>
          </a:xfrm>
          <a:prstGeom prst="rect">
            <a:avLst/>
          </a:prstGeom>
          <a:solidFill>
            <a:srgbClr val="ECF9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3" name="正方形/長方形 1122">
            <a:extLst>
              <a:ext uri="{FF2B5EF4-FFF2-40B4-BE49-F238E27FC236}">
                <a16:creationId xmlns:a16="http://schemas.microsoft.com/office/drawing/2014/main" id="{00409EDA-2D79-F6A7-434C-0D8AEFF693BF}"/>
              </a:ext>
            </a:extLst>
          </p:cNvPr>
          <p:cNvSpPr/>
          <p:nvPr/>
        </p:nvSpPr>
        <p:spPr>
          <a:xfrm>
            <a:off x="2924651" y="246044"/>
            <a:ext cx="138697" cy="98298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4" name="正方形/長方形 1123">
            <a:extLst>
              <a:ext uri="{FF2B5EF4-FFF2-40B4-BE49-F238E27FC236}">
                <a16:creationId xmlns:a16="http://schemas.microsoft.com/office/drawing/2014/main" id="{EA1847EB-EE4B-5849-2243-C177A8FEAFAB}"/>
              </a:ext>
            </a:extLst>
          </p:cNvPr>
          <p:cNvSpPr/>
          <p:nvPr/>
        </p:nvSpPr>
        <p:spPr>
          <a:xfrm>
            <a:off x="2685539" y="246044"/>
            <a:ext cx="83338" cy="96579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5" name="正方形/長方形 1124">
            <a:extLst>
              <a:ext uri="{FF2B5EF4-FFF2-40B4-BE49-F238E27FC236}">
                <a16:creationId xmlns:a16="http://schemas.microsoft.com/office/drawing/2014/main" id="{A5F1132F-9EB2-D66B-D7EE-60A13C6ACF2C}"/>
              </a:ext>
            </a:extLst>
          </p:cNvPr>
          <p:cNvSpPr/>
          <p:nvPr/>
        </p:nvSpPr>
        <p:spPr>
          <a:xfrm>
            <a:off x="3112441" y="246044"/>
            <a:ext cx="80326" cy="89329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6" name="正方形/長方形 1125">
            <a:extLst>
              <a:ext uri="{FF2B5EF4-FFF2-40B4-BE49-F238E27FC236}">
                <a16:creationId xmlns:a16="http://schemas.microsoft.com/office/drawing/2014/main" id="{53AE9DCD-E185-B054-3C06-C7D1E671EA11}"/>
              </a:ext>
            </a:extLst>
          </p:cNvPr>
          <p:cNvSpPr/>
          <p:nvPr/>
        </p:nvSpPr>
        <p:spPr>
          <a:xfrm>
            <a:off x="2943551" y="89330"/>
            <a:ext cx="80326" cy="89329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7" name="正方形/長方形 1126">
            <a:extLst>
              <a:ext uri="{FF2B5EF4-FFF2-40B4-BE49-F238E27FC236}">
                <a16:creationId xmlns:a16="http://schemas.microsoft.com/office/drawing/2014/main" id="{34060BB2-C074-7713-961C-601EBF620BC9}"/>
              </a:ext>
            </a:extLst>
          </p:cNvPr>
          <p:cNvSpPr/>
          <p:nvPr/>
        </p:nvSpPr>
        <p:spPr>
          <a:xfrm>
            <a:off x="3529484" y="876489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8" name="正方形/長方形 1127">
            <a:extLst>
              <a:ext uri="{FF2B5EF4-FFF2-40B4-BE49-F238E27FC236}">
                <a16:creationId xmlns:a16="http://schemas.microsoft.com/office/drawing/2014/main" id="{0096CB00-97D1-E44E-A269-B617DAD96B84}"/>
              </a:ext>
            </a:extLst>
          </p:cNvPr>
          <p:cNvSpPr/>
          <p:nvPr/>
        </p:nvSpPr>
        <p:spPr>
          <a:xfrm>
            <a:off x="3608425" y="876489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9" name="正方形/長方形 1128">
            <a:extLst>
              <a:ext uri="{FF2B5EF4-FFF2-40B4-BE49-F238E27FC236}">
                <a16:creationId xmlns:a16="http://schemas.microsoft.com/office/drawing/2014/main" id="{7381324B-4634-0798-89BA-1E094527DC7A}"/>
              </a:ext>
            </a:extLst>
          </p:cNvPr>
          <p:cNvSpPr/>
          <p:nvPr/>
        </p:nvSpPr>
        <p:spPr>
          <a:xfrm>
            <a:off x="3608425" y="876489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0" name="正方形/長方形 1129">
            <a:extLst>
              <a:ext uri="{FF2B5EF4-FFF2-40B4-BE49-F238E27FC236}">
                <a16:creationId xmlns:a16="http://schemas.microsoft.com/office/drawing/2014/main" id="{84F61C46-2C87-C084-9BD3-545B23B392B9}"/>
              </a:ext>
            </a:extLst>
          </p:cNvPr>
          <p:cNvSpPr/>
          <p:nvPr/>
        </p:nvSpPr>
        <p:spPr>
          <a:xfrm>
            <a:off x="3450543" y="785831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1" name="正方形/長方形 1130">
            <a:extLst>
              <a:ext uri="{FF2B5EF4-FFF2-40B4-BE49-F238E27FC236}">
                <a16:creationId xmlns:a16="http://schemas.microsoft.com/office/drawing/2014/main" id="{480122ED-3DC0-14E5-1474-622E608F21A5}"/>
              </a:ext>
            </a:extLst>
          </p:cNvPr>
          <p:cNvSpPr/>
          <p:nvPr/>
        </p:nvSpPr>
        <p:spPr>
          <a:xfrm>
            <a:off x="3450543" y="876489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2" name="正方形/長方形 1131">
            <a:extLst>
              <a:ext uri="{FF2B5EF4-FFF2-40B4-BE49-F238E27FC236}">
                <a16:creationId xmlns:a16="http://schemas.microsoft.com/office/drawing/2014/main" id="{4218B046-DF1B-D020-0BF4-80DB9052DD5F}"/>
              </a:ext>
            </a:extLst>
          </p:cNvPr>
          <p:cNvSpPr/>
          <p:nvPr/>
        </p:nvSpPr>
        <p:spPr>
          <a:xfrm>
            <a:off x="3799199" y="876489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3" name="正方形/長方形 1132">
            <a:extLst>
              <a:ext uri="{FF2B5EF4-FFF2-40B4-BE49-F238E27FC236}">
                <a16:creationId xmlns:a16="http://schemas.microsoft.com/office/drawing/2014/main" id="{36B9BB0B-F53B-4C98-2A46-DF4353D0FB51}"/>
              </a:ext>
            </a:extLst>
          </p:cNvPr>
          <p:cNvSpPr/>
          <p:nvPr/>
        </p:nvSpPr>
        <p:spPr>
          <a:xfrm>
            <a:off x="3584014" y="568387"/>
            <a:ext cx="152645" cy="96578"/>
          </a:xfrm>
          <a:prstGeom prst="rect">
            <a:avLst/>
          </a:prstGeom>
          <a:solidFill>
            <a:srgbClr val="ECF9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4" name="正方形/長方形 1133">
            <a:extLst>
              <a:ext uri="{FF2B5EF4-FFF2-40B4-BE49-F238E27FC236}">
                <a16:creationId xmlns:a16="http://schemas.microsoft.com/office/drawing/2014/main" id="{6CCD80CB-14D1-02DB-3F31-2A1EB08EDA2E}"/>
              </a:ext>
            </a:extLst>
          </p:cNvPr>
          <p:cNvSpPr/>
          <p:nvPr/>
        </p:nvSpPr>
        <p:spPr>
          <a:xfrm>
            <a:off x="3739443" y="568386"/>
            <a:ext cx="209494" cy="96578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5" name="正方形/長方形 1134">
            <a:extLst>
              <a:ext uri="{FF2B5EF4-FFF2-40B4-BE49-F238E27FC236}">
                <a16:creationId xmlns:a16="http://schemas.microsoft.com/office/drawing/2014/main" id="{991D11F6-987D-C1B0-7319-C616BB4A253D}"/>
              </a:ext>
            </a:extLst>
          </p:cNvPr>
          <p:cNvSpPr/>
          <p:nvPr/>
        </p:nvSpPr>
        <p:spPr>
          <a:xfrm>
            <a:off x="3500331" y="568386"/>
            <a:ext cx="83338" cy="96579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6" name="正方形/長方形 1135">
            <a:extLst>
              <a:ext uri="{FF2B5EF4-FFF2-40B4-BE49-F238E27FC236}">
                <a16:creationId xmlns:a16="http://schemas.microsoft.com/office/drawing/2014/main" id="{FF22F810-86E3-E6DA-37BD-F765C02F034B}"/>
              </a:ext>
            </a:extLst>
          </p:cNvPr>
          <p:cNvSpPr/>
          <p:nvPr/>
        </p:nvSpPr>
        <p:spPr>
          <a:xfrm>
            <a:off x="3794621" y="405089"/>
            <a:ext cx="80326" cy="89329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7" name="正方形/長方形 1136">
            <a:extLst>
              <a:ext uri="{FF2B5EF4-FFF2-40B4-BE49-F238E27FC236}">
                <a16:creationId xmlns:a16="http://schemas.microsoft.com/office/drawing/2014/main" id="{4C70DE11-BDBC-65F7-0A2F-E26A94FAD73A}"/>
              </a:ext>
            </a:extLst>
          </p:cNvPr>
          <p:cNvSpPr/>
          <p:nvPr/>
        </p:nvSpPr>
        <p:spPr>
          <a:xfrm>
            <a:off x="4212634" y="2260322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8" name="正方形/長方形 1137">
            <a:extLst>
              <a:ext uri="{FF2B5EF4-FFF2-40B4-BE49-F238E27FC236}">
                <a16:creationId xmlns:a16="http://schemas.microsoft.com/office/drawing/2014/main" id="{9128D167-C0C8-3932-E1DB-210DBEC14490}"/>
              </a:ext>
            </a:extLst>
          </p:cNvPr>
          <p:cNvSpPr/>
          <p:nvPr/>
        </p:nvSpPr>
        <p:spPr>
          <a:xfrm>
            <a:off x="4291575" y="2260322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9" name="正方形/長方形 1138">
            <a:extLst>
              <a:ext uri="{FF2B5EF4-FFF2-40B4-BE49-F238E27FC236}">
                <a16:creationId xmlns:a16="http://schemas.microsoft.com/office/drawing/2014/main" id="{16A9B021-1CB2-E259-0BE9-6ECF3CE5BB23}"/>
              </a:ext>
            </a:extLst>
          </p:cNvPr>
          <p:cNvSpPr/>
          <p:nvPr/>
        </p:nvSpPr>
        <p:spPr>
          <a:xfrm>
            <a:off x="4291575" y="2260322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0" name="正方形/長方形 1139">
            <a:extLst>
              <a:ext uri="{FF2B5EF4-FFF2-40B4-BE49-F238E27FC236}">
                <a16:creationId xmlns:a16="http://schemas.microsoft.com/office/drawing/2014/main" id="{1A161ACD-3F88-1320-D3FA-0EADABB74268}"/>
              </a:ext>
            </a:extLst>
          </p:cNvPr>
          <p:cNvSpPr/>
          <p:nvPr/>
        </p:nvSpPr>
        <p:spPr>
          <a:xfrm>
            <a:off x="4133693" y="2169664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1" name="正方形/長方形 1140">
            <a:extLst>
              <a:ext uri="{FF2B5EF4-FFF2-40B4-BE49-F238E27FC236}">
                <a16:creationId xmlns:a16="http://schemas.microsoft.com/office/drawing/2014/main" id="{2844ECB6-1969-23B5-FC45-28DECC5435CE}"/>
              </a:ext>
            </a:extLst>
          </p:cNvPr>
          <p:cNvSpPr/>
          <p:nvPr/>
        </p:nvSpPr>
        <p:spPr>
          <a:xfrm>
            <a:off x="4133693" y="2260322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2" name="正方形/長方形 1141">
            <a:extLst>
              <a:ext uri="{FF2B5EF4-FFF2-40B4-BE49-F238E27FC236}">
                <a16:creationId xmlns:a16="http://schemas.microsoft.com/office/drawing/2014/main" id="{2BD75C88-EF03-09F3-8ECE-1D1671B3AE06}"/>
              </a:ext>
            </a:extLst>
          </p:cNvPr>
          <p:cNvSpPr/>
          <p:nvPr/>
        </p:nvSpPr>
        <p:spPr>
          <a:xfrm>
            <a:off x="4482349" y="2260322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3" name="正方形/長方形 1142">
            <a:extLst>
              <a:ext uri="{FF2B5EF4-FFF2-40B4-BE49-F238E27FC236}">
                <a16:creationId xmlns:a16="http://schemas.microsoft.com/office/drawing/2014/main" id="{513D20BC-CD84-42C6-F122-846E4D9FE9E9}"/>
              </a:ext>
            </a:extLst>
          </p:cNvPr>
          <p:cNvSpPr/>
          <p:nvPr/>
        </p:nvSpPr>
        <p:spPr>
          <a:xfrm>
            <a:off x="4267164" y="1952220"/>
            <a:ext cx="152645" cy="96578"/>
          </a:xfrm>
          <a:prstGeom prst="rect">
            <a:avLst/>
          </a:prstGeom>
          <a:solidFill>
            <a:srgbClr val="ECF9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4" name="正方形/長方形 1143">
            <a:extLst>
              <a:ext uri="{FF2B5EF4-FFF2-40B4-BE49-F238E27FC236}">
                <a16:creationId xmlns:a16="http://schemas.microsoft.com/office/drawing/2014/main" id="{A33C10E2-697D-56A3-B83B-6BC54AFF2C52}"/>
              </a:ext>
            </a:extLst>
          </p:cNvPr>
          <p:cNvSpPr/>
          <p:nvPr/>
        </p:nvSpPr>
        <p:spPr>
          <a:xfrm>
            <a:off x="4422593" y="1952219"/>
            <a:ext cx="151692" cy="89329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5" name="正方形/長方形 1144">
            <a:extLst>
              <a:ext uri="{FF2B5EF4-FFF2-40B4-BE49-F238E27FC236}">
                <a16:creationId xmlns:a16="http://schemas.microsoft.com/office/drawing/2014/main" id="{E78FC601-198B-9A11-7043-AC20795234F3}"/>
              </a:ext>
            </a:extLst>
          </p:cNvPr>
          <p:cNvSpPr/>
          <p:nvPr/>
        </p:nvSpPr>
        <p:spPr>
          <a:xfrm>
            <a:off x="4183481" y="1952219"/>
            <a:ext cx="83338" cy="96579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6" name="正方形/長方形 1145">
            <a:extLst>
              <a:ext uri="{FF2B5EF4-FFF2-40B4-BE49-F238E27FC236}">
                <a16:creationId xmlns:a16="http://schemas.microsoft.com/office/drawing/2014/main" id="{3906E432-8810-260C-14E5-A710FC9947AE}"/>
              </a:ext>
            </a:extLst>
          </p:cNvPr>
          <p:cNvSpPr/>
          <p:nvPr/>
        </p:nvSpPr>
        <p:spPr>
          <a:xfrm>
            <a:off x="4262291" y="1835728"/>
            <a:ext cx="201816" cy="116381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49" name="図 1148">
            <a:extLst>
              <a:ext uri="{FF2B5EF4-FFF2-40B4-BE49-F238E27FC236}">
                <a16:creationId xmlns:a16="http://schemas.microsoft.com/office/drawing/2014/main" id="{AE0D0895-7C79-65F5-6FE6-4DCF71F73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000" y="4335161"/>
            <a:ext cx="431800" cy="1346200"/>
          </a:xfrm>
          <a:prstGeom prst="rect">
            <a:avLst/>
          </a:prstGeom>
        </p:spPr>
      </p:pic>
      <p:pic>
        <p:nvPicPr>
          <p:cNvPr id="1151" name="図 1150">
            <a:extLst>
              <a:ext uri="{FF2B5EF4-FFF2-40B4-BE49-F238E27FC236}">
                <a16:creationId xmlns:a16="http://schemas.microsoft.com/office/drawing/2014/main" id="{82876BD8-4FFC-DA18-5957-DBE652342D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0000" y="4487561"/>
            <a:ext cx="431800" cy="1193800"/>
          </a:xfrm>
          <a:prstGeom prst="rect">
            <a:avLst/>
          </a:prstGeom>
        </p:spPr>
      </p:pic>
      <p:pic>
        <p:nvPicPr>
          <p:cNvPr id="1153" name="図 1152">
            <a:extLst>
              <a:ext uri="{FF2B5EF4-FFF2-40B4-BE49-F238E27FC236}">
                <a16:creationId xmlns:a16="http://schemas.microsoft.com/office/drawing/2014/main" id="{ACF479CA-6FC1-47DD-2131-34DED6AC40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0000" y="4576461"/>
            <a:ext cx="431800" cy="1104900"/>
          </a:xfrm>
          <a:prstGeom prst="rect">
            <a:avLst/>
          </a:prstGeom>
        </p:spPr>
      </p:pic>
      <p:pic>
        <p:nvPicPr>
          <p:cNvPr id="1155" name="図 1154">
            <a:extLst>
              <a:ext uri="{FF2B5EF4-FFF2-40B4-BE49-F238E27FC236}">
                <a16:creationId xmlns:a16="http://schemas.microsoft.com/office/drawing/2014/main" id="{F6FEE57B-DFE4-FAAA-3153-CE00A3DEB3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000" y="4639961"/>
            <a:ext cx="419100" cy="1041400"/>
          </a:xfrm>
          <a:prstGeom prst="rect">
            <a:avLst/>
          </a:prstGeom>
        </p:spPr>
      </p:pic>
      <p:pic>
        <p:nvPicPr>
          <p:cNvPr id="1157" name="図 1156">
            <a:extLst>
              <a:ext uri="{FF2B5EF4-FFF2-40B4-BE49-F238E27FC236}">
                <a16:creationId xmlns:a16="http://schemas.microsoft.com/office/drawing/2014/main" id="{0D2CEF06-0097-26FA-D0A4-78EA0A41D2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0000" y="4728861"/>
            <a:ext cx="431800" cy="952500"/>
          </a:xfrm>
          <a:prstGeom prst="rect">
            <a:avLst/>
          </a:prstGeom>
        </p:spPr>
      </p:pic>
      <p:pic>
        <p:nvPicPr>
          <p:cNvPr id="1159" name="図 1158">
            <a:extLst>
              <a:ext uri="{FF2B5EF4-FFF2-40B4-BE49-F238E27FC236}">
                <a16:creationId xmlns:a16="http://schemas.microsoft.com/office/drawing/2014/main" id="{DEE18989-3B9C-FB63-698C-DE64D6839E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80000" y="4566936"/>
            <a:ext cx="558800" cy="1117600"/>
          </a:xfrm>
          <a:prstGeom prst="rect">
            <a:avLst/>
          </a:prstGeom>
        </p:spPr>
      </p:pic>
      <p:pic>
        <p:nvPicPr>
          <p:cNvPr id="1161" name="図 1160">
            <a:extLst>
              <a:ext uri="{FF2B5EF4-FFF2-40B4-BE49-F238E27FC236}">
                <a16:creationId xmlns:a16="http://schemas.microsoft.com/office/drawing/2014/main" id="{B08B30B5-6B15-B875-8F98-0B01C8E58A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60000" y="4563761"/>
            <a:ext cx="495300" cy="1117600"/>
          </a:xfrm>
          <a:prstGeom prst="rect">
            <a:avLst/>
          </a:prstGeom>
        </p:spPr>
      </p:pic>
      <p:pic>
        <p:nvPicPr>
          <p:cNvPr id="1163" name="図 1162">
            <a:extLst>
              <a:ext uri="{FF2B5EF4-FFF2-40B4-BE49-F238E27FC236}">
                <a16:creationId xmlns:a16="http://schemas.microsoft.com/office/drawing/2014/main" id="{A750DC33-3C47-5888-4C4E-830C2D1437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40000" y="4614561"/>
            <a:ext cx="457200" cy="10668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80E4F5C-0AFF-62FF-9D42-F95B4444D6E4}"/>
              </a:ext>
            </a:extLst>
          </p:cNvPr>
          <p:cNvSpPr/>
          <p:nvPr/>
        </p:nvSpPr>
        <p:spPr>
          <a:xfrm>
            <a:off x="9175134" y="1242865"/>
            <a:ext cx="2585545" cy="6646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A325416-A2DB-DB18-9503-CF581436FC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57371" y="1106539"/>
            <a:ext cx="822790" cy="82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79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1562</TotalTime>
  <Words>73</Words>
  <Application>Microsoft Macintosh PowerPoint</Application>
  <PresentationFormat>ワイド画面</PresentationFormat>
  <Paragraphs>22</Paragraphs>
  <Slides>7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3" baseType="lpstr">
      <vt:lpstr>HOT-Gyoshokk R</vt:lpstr>
      <vt:lpstr>KouzanBrushFontOTF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wattz</dc:creator>
  <cp:lastModifiedBy>wattz</cp:lastModifiedBy>
  <cp:revision>49</cp:revision>
  <dcterms:created xsi:type="dcterms:W3CDTF">2024-10-13T06:29:18Z</dcterms:created>
  <dcterms:modified xsi:type="dcterms:W3CDTF">2024-10-17T13:31:59Z</dcterms:modified>
</cp:coreProperties>
</file>